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40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1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350" r:id="rId3"/>
    <p:sldId id="259" r:id="rId4"/>
    <p:sldId id="264" r:id="rId5"/>
    <p:sldId id="271" r:id="rId6"/>
    <p:sldId id="287" r:id="rId7"/>
    <p:sldId id="289" r:id="rId8"/>
    <p:sldId id="303" r:id="rId9"/>
    <p:sldId id="308" r:id="rId10"/>
    <p:sldId id="361" r:id="rId11"/>
    <p:sldId id="312" r:id="rId12"/>
    <p:sldId id="309" r:id="rId13"/>
    <p:sldId id="310" r:id="rId14"/>
    <p:sldId id="354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26" r:id="rId25"/>
    <p:sldId id="327" r:id="rId26"/>
    <p:sldId id="335" r:id="rId27"/>
    <p:sldId id="355" r:id="rId28"/>
    <p:sldId id="357" r:id="rId29"/>
    <p:sldId id="356" r:id="rId30"/>
    <p:sldId id="336" r:id="rId31"/>
    <p:sldId id="337" r:id="rId32"/>
    <p:sldId id="338" r:id="rId33"/>
    <p:sldId id="339" r:id="rId34"/>
    <p:sldId id="359" r:id="rId35"/>
    <p:sldId id="360" r:id="rId36"/>
    <p:sldId id="341" r:id="rId37"/>
    <p:sldId id="313" r:id="rId38"/>
    <p:sldId id="342" r:id="rId39"/>
    <p:sldId id="353" r:id="rId40"/>
    <p:sldId id="344" r:id="rId41"/>
    <p:sldId id="346" r:id="rId42"/>
    <p:sldId id="347" r:id="rId43"/>
    <p:sldId id="348" r:id="rId4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95366" autoAdjust="0"/>
  </p:normalViewPr>
  <p:slideViewPr>
    <p:cSldViewPr snapToGrid="0">
      <p:cViewPr varScale="1">
        <p:scale>
          <a:sx n="123" d="100"/>
          <a:sy n="123" d="100"/>
        </p:scale>
        <p:origin x="168" y="90"/>
      </p:cViewPr>
      <p:guideLst/>
    </p:cSldViewPr>
  </p:slideViewPr>
  <p:outlineViewPr>
    <p:cViewPr>
      <p:scale>
        <a:sx n="33" d="100"/>
        <a:sy n="33" d="100"/>
      </p:scale>
      <p:origin x="0" y="-1378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56"/>
    </p:cViewPr>
  </p:sorterViewPr>
  <p:notesViewPr>
    <p:cSldViewPr snapToGrid="0">
      <p:cViewPr varScale="1">
        <p:scale>
          <a:sx n="100" d="100"/>
          <a:sy n="100" d="100"/>
        </p:scale>
        <p:origin x="35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zdrav.si/" TargetMode="Externa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hyperlink" Target="https://zvem.ezdrav.si/javniobrazci/ui/obrDostopBI" TargetMode="External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av.si/wp-content/uploads/2023/11/Vloga-za-dostop-do-resitve-eNarocanjeBI_-V2.pdf" TargetMode="External"/><Relationship Id="rId1" Type="http://schemas.openxmlformats.org/officeDocument/2006/relationships/hyperlink" Target="https://ezdrav.si/wp-content/uploads/2023/11/Porocila-o-kakovosti-podatkov-navodila-za-izvajalce-zdravstvene-dejavnostiV4.pdf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zdrav.si/" TargetMode="External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hyperlink" Target="https://zvem.ezdrav.si/javniobrazci/ui/obrDostopBI" TargetMode="External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av.si/wp-content/uploads/2023/11/Vloga-za-dostop-do-resitve-eNarocanjeBI_-V2.pdf" TargetMode="External"/><Relationship Id="rId1" Type="http://schemas.openxmlformats.org/officeDocument/2006/relationships/hyperlink" Target="https://ezdrav.si/wp-content/uploads/2023/11/Porocila-o-kakovosti-podatkov-navodila-za-izvajalce-zdravstvene-dejavnostiV4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4B932-9BB6-452A-91FA-051F2EAD3E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56907C30-C220-47FF-8616-E5A942920A41}">
      <dgm:prSet custT="1"/>
      <dgm:spPr/>
      <dgm:t>
        <a:bodyPr/>
        <a:lstStyle/>
        <a:p>
          <a:pPr rtl="0"/>
          <a:r>
            <a:rPr lang="sl-SI" sz="2800" dirty="0" err="1" smtClean="0"/>
            <a:t>eZdravje</a:t>
          </a:r>
          <a:r>
            <a:rPr lang="en-US" sz="2800" dirty="0" smtClean="0"/>
            <a:t> (CRPP, </a:t>
          </a:r>
          <a:r>
            <a:rPr lang="en-US" sz="2800" dirty="0" err="1" smtClean="0"/>
            <a:t>zVem</a:t>
          </a:r>
          <a:r>
            <a:rPr lang="en-US" sz="2800" dirty="0" smtClean="0"/>
            <a:t>, </a:t>
          </a:r>
          <a:r>
            <a:rPr lang="sl-SI" sz="2800" dirty="0" smtClean="0"/>
            <a:t>Evidenca uporabnikov </a:t>
          </a:r>
          <a:r>
            <a:rPr lang="sl-SI" sz="2800" dirty="0" err="1" smtClean="0"/>
            <a:t>eZdravja</a:t>
          </a:r>
          <a:r>
            <a:rPr lang="en-US" sz="2800" dirty="0" smtClean="0"/>
            <a:t>, …)</a:t>
          </a:r>
          <a:endParaRPr lang="sl-SI" sz="2800" dirty="0"/>
        </a:p>
      </dgm:t>
    </dgm:pt>
    <dgm:pt modelId="{E3A1B654-6BF5-4D2B-8FD2-4A372D01DA08}" type="parTrans" cxnId="{FB7E0B4C-9859-40E7-B309-504839E5CFD9}">
      <dgm:prSet/>
      <dgm:spPr/>
      <dgm:t>
        <a:bodyPr/>
        <a:lstStyle/>
        <a:p>
          <a:endParaRPr lang="sl-SI" sz="2000"/>
        </a:p>
      </dgm:t>
    </dgm:pt>
    <dgm:pt modelId="{E8730C58-80AD-43DD-AD17-20397250114C}" type="sibTrans" cxnId="{FB7E0B4C-9859-40E7-B309-504839E5CFD9}">
      <dgm:prSet/>
      <dgm:spPr/>
      <dgm:t>
        <a:bodyPr/>
        <a:lstStyle/>
        <a:p>
          <a:endParaRPr lang="sl-SI" sz="2000"/>
        </a:p>
      </dgm:t>
    </dgm:pt>
    <dgm:pt modelId="{EC74EAF8-CD2C-4072-BF48-D1AB9C3BFB2B}">
      <dgm:prSet custT="1"/>
      <dgm:spPr/>
      <dgm:t>
        <a:bodyPr/>
        <a:lstStyle/>
        <a:p>
          <a:pPr rtl="0"/>
          <a:r>
            <a:rPr lang="sl-SI" sz="2800" smtClean="0"/>
            <a:t>eNaročanje</a:t>
          </a:r>
          <a:endParaRPr lang="sl-SI" sz="2800"/>
        </a:p>
      </dgm:t>
    </dgm:pt>
    <dgm:pt modelId="{B23B048F-71F3-4DCF-9312-AAEA6E68F5D7}" type="parTrans" cxnId="{55ADE2FF-005A-40E6-B4EC-4BFA3A5C7D78}">
      <dgm:prSet/>
      <dgm:spPr/>
      <dgm:t>
        <a:bodyPr/>
        <a:lstStyle/>
        <a:p>
          <a:endParaRPr lang="sl-SI" sz="2000"/>
        </a:p>
      </dgm:t>
    </dgm:pt>
    <dgm:pt modelId="{C89B00EF-78FB-4822-BB88-2A93CC92D459}" type="sibTrans" cxnId="{55ADE2FF-005A-40E6-B4EC-4BFA3A5C7D78}">
      <dgm:prSet/>
      <dgm:spPr/>
      <dgm:t>
        <a:bodyPr/>
        <a:lstStyle/>
        <a:p>
          <a:endParaRPr lang="sl-SI" sz="2000"/>
        </a:p>
      </dgm:t>
    </dgm:pt>
    <dgm:pt modelId="{2784B223-F64E-4DD1-A7E7-2F02CD4C5DC0}">
      <dgm:prSet custT="1"/>
      <dgm:spPr/>
      <dgm:t>
        <a:bodyPr/>
        <a:lstStyle/>
        <a:p>
          <a:pPr rtl="0"/>
          <a:r>
            <a:rPr lang="sl-SI" sz="2800" smtClean="0"/>
            <a:t>e-DN FT</a:t>
          </a:r>
          <a:endParaRPr lang="sl-SI" sz="2800"/>
        </a:p>
      </dgm:t>
    </dgm:pt>
    <dgm:pt modelId="{452E343E-E94F-45DB-8132-6DFF34E31B70}" type="parTrans" cxnId="{C064383D-D32A-4A25-A4DD-40B97F8BE10A}">
      <dgm:prSet/>
      <dgm:spPr/>
      <dgm:t>
        <a:bodyPr/>
        <a:lstStyle/>
        <a:p>
          <a:endParaRPr lang="sl-SI" sz="2000"/>
        </a:p>
      </dgm:t>
    </dgm:pt>
    <dgm:pt modelId="{C5EFE3A0-AF4C-404C-B60E-80A6F19331D0}" type="sibTrans" cxnId="{C064383D-D32A-4A25-A4DD-40B97F8BE10A}">
      <dgm:prSet/>
      <dgm:spPr/>
      <dgm:t>
        <a:bodyPr/>
        <a:lstStyle/>
        <a:p>
          <a:endParaRPr lang="sl-SI" sz="2000"/>
        </a:p>
      </dgm:t>
    </dgm:pt>
    <dgm:pt modelId="{33892349-7A71-41B1-AEEF-CE8F1234B7EB}">
      <dgm:prSet custT="1"/>
      <dgm:spPr/>
      <dgm:t>
        <a:bodyPr/>
        <a:lstStyle/>
        <a:p>
          <a:pPr rtl="0"/>
          <a:r>
            <a:rPr lang="sl-SI" sz="2000" smtClean="0"/>
            <a:t>Vsebina, postopki, …</a:t>
          </a:r>
          <a:endParaRPr lang="sl-SI" sz="2000"/>
        </a:p>
      </dgm:t>
    </dgm:pt>
    <dgm:pt modelId="{0D92FA33-EE06-4ECF-B94C-0C3EE5AD5D76}" type="parTrans" cxnId="{34BEADB9-68F6-409A-BCC0-C909B6796CC4}">
      <dgm:prSet/>
      <dgm:spPr/>
      <dgm:t>
        <a:bodyPr/>
        <a:lstStyle/>
        <a:p>
          <a:endParaRPr lang="sl-SI" sz="2000"/>
        </a:p>
      </dgm:t>
    </dgm:pt>
    <dgm:pt modelId="{B22CBC1F-EFE5-4180-BF13-7F14ADD10B1A}" type="sibTrans" cxnId="{34BEADB9-68F6-409A-BCC0-C909B6796CC4}">
      <dgm:prSet/>
      <dgm:spPr/>
      <dgm:t>
        <a:bodyPr/>
        <a:lstStyle/>
        <a:p>
          <a:endParaRPr lang="sl-SI" sz="2000"/>
        </a:p>
      </dgm:t>
    </dgm:pt>
    <dgm:pt modelId="{B715E03A-644B-428B-BD1C-3774A3A06E09}">
      <dgm:prSet custT="1"/>
      <dgm:spPr/>
      <dgm:t>
        <a:bodyPr/>
        <a:lstStyle/>
        <a:p>
          <a:pPr rtl="0"/>
          <a:r>
            <a:rPr lang="sl-SI" sz="2000" smtClean="0"/>
            <a:t>Roki</a:t>
          </a:r>
          <a:endParaRPr lang="sl-SI" sz="2000"/>
        </a:p>
      </dgm:t>
    </dgm:pt>
    <dgm:pt modelId="{71EC0B99-AE96-4D02-B659-081E24FEC87C}" type="parTrans" cxnId="{116179EE-3ABB-48CF-AECE-5AB664CA5A7B}">
      <dgm:prSet/>
      <dgm:spPr/>
      <dgm:t>
        <a:bodyPr/>
        <a:lstStyle/>
        <a:p>
          <a:endParaRPr lang="sl-SI" sz="2000"/>
        </a:p>
      </dgm:t>
    </dgm:pt>
    <dgm:pt modelId="{CFB6B60F-6E05-46DC-A387-AC84D6D55171}" type="sibTrans" cxnId="{116179EE-3ABB-48CF-AECE-5AB664CA5A7B}">
      <dgm:prSet/>
      <dgm:spPr/>
      <dgm:t>
        <a:bodyPr/>
        <a:lstStyle/>
        <a:p>
          <a:endParaRPr lang="sl-SI" sz="2000"/>
        </a:p>
      </dgm:t>
    </dgm:pt>
    <dgm:pt modelId="{44EBFCEA-EE93-4360-B498-E64F683057B0}">
      <dgm:prSet custT="1"/>
      <dgm:spPr/>
      <dgm:t>
        <a:bodyPr/>
        <a:lstStyle/>
        <a:p>
          <a:pPr rtl="0"/>
          <a:r>
            <a:rPr lang="sl-SI" sz="2800" b="1" smtClean="0"/>
            <a:t>Tema predavanja NI</a:t>
          </a:r>
          <a:r>
            <a:rPr lang="sl-SI" sz="2800" smtClean="0"/>
            <a:t>:</a:t>
          </a:r>
          <a:endParaRPr lang="sl-SI" sz="2800"/>
        </a:p>
      </dgm:t>
    </dgm:pt>
    <dgm:pt modelId="{78D740CC-E13A-49E0-BA94-67E1A8229E01}" type="parTrans" cxnId="{D6D937BD-6C1D-4F94-918B-5FA24DCF2A83}">
      <dgm:prSet/>
      <dgm:spPr/>
      <dgm:t>
        <a:bodyPr/>
        <a:lstStyle/>
        <a:p>
          <a:endParaRPr lang="sl-SI" sz="2000"/>
        </a:p>
      </dgm:t>
    </dgm:pt>
    <dgm:pt modelId="{059DE4FF-5E98-404A-B141-76237498CDE3}" type="sibTrans" cxnId="{D6D937BD-6C1D-4F94-918B-5FA24DCF2A83}">
      <dgm:prSet/>
      <dgm:spPr/>
      <dgm:t>
        <a:bodyPr/>
        <a:lstStyle/>
        <a:p>
          <a:endParaRPr lang="sl-SI" sz="2000"/>
        </a:p>
      </dgm:t>
    </dgm:pt>
    <dgm:pt modelId="{F4BE3667-72EA-4F29-96AA-FDDC2F2296AF}">
      <dgm:prSet custT="1"/>
      <dgm:spPr/>
      <dgm:t>
        <a:bodyPr/>
        <a:lstStyle/>
        <a:p>
          <a:pPr rtl="0"/>
          <a:r>
            <a:rPr lang="sl-SI" sz="2000" smtClean="0"/>
            <a:t>Obračun in plačevanje storitev (ZZZS)</a:t>
          </a:r>
          <a:endParaRPr lang="sl-SI" sz="2000"/>
        </a:p>
      </dgm:t>
    </dgm:pt>
    <dgm:pt modelId="{C3A30021-B2A6-420C-A836-B2BBA599F56F}" type="parTrans" cxnId="{9539FACD-6942-4A24-93F1-96EC74EC5351}">
      <dgm:prSet/>
      <dgm:spPr/>
      <dgm:t>
        <a:bodyPr/>
        <a:lstStyle/>
        <a:p>
          <a:endParaRPr lang="sl-SI" sz="2000"/>
        </a:p>
      </dgm:t>
    </dgm:pt>
    <dgm:pt modelId="{54DD6302-E8DA-4638-8AC2-E69F8FCF28D7}" type="sibTrans" cxnId="{9539FACD-6942-4A24-93F1-96EC74EC5351}">
      <dgm:prSet/>
      <dgm:spPr/>
      <dgm:t>
        <a:bodyPr/>
        <a:lstStyle/>
        <a:p>
          <a:endParaRPr lang="sl-SI" sz="2000"/>
        </a:p>
      </dgm:t>
    </dgm:pt>
    <dgm:pt modelId="{4647FF69-5E29-4DFD-8403-CBD1B0C0946B}">
      <dgm:prSet custT="1"/>
      <dgm:spPr/>
      <dgm:t>
        <a:bodyPr/>
        <a:lstStyle/>
        <a:p>
          <a:pPr rtl="0"/>
          <a:r>
            <a:rPr lang="en-US" sz="2000" smtClean="0"/>
            <a:t>Predpisi – na primer </a:t>
          </a:r>
          <a:r>
            <a:rPr lang="sl-SI" sz="2000" smtClean="0"/>
            <a:t>Pravilnik o naročanju in upravljanju čakalnih seznamov ter najdaljših dopustnih čakalnih dobah (MZ)</a:t>
          </a:r>
          <a:endParaRPr lang="sl-SI" sz="2000"/>
        </a:p>
      </dgm:t>
    </dgm:pt>
    <dgm:pt modelId="{F2FC5DFB-D4B8-4CC8-97FF-0848A7D7264E}" type="parTrans" cxnId="{CB9068AB-2107-4A55-8E3B-2F2835D7C370}">
      <dgm:prSet/>
      <dgm:spPr/>
      <dgm:t>
        <a:bodyPr/>
        <a:lstStyle/>
        <a:p>
          <a:endParaRPr lang="sl-SI" sz="2000"/>
        </a:p>
      </dgm:t>
    </dgm:pt>
    <dgm:pt modelId="{2F9055DF-234B-43D5-B2C7-78AB775E60FC}" type="sibTrans" cxnId="{CB9068AB-2107-4A55-8E3B-2F2835D7C370}">
      <dgm:prSet/>
      <dgm:spPr/>
      <dgm:t>
        <a:bodyPr/>
        <a:lstStyle/>
        <a:p>
          <a:endParaRPr lang="sl-SI" sz="2000"/>
        </a:p>
      </dgm:t>
    </dgm:pt>
    <dgm:pt modelId="{AFF2EA8A-7C75-4AAD-B158-F3450C048C03}">
      <dgm:prSet custT="1"/>
      <dgm:spPr/>
      <dgm:t>
        <a:bodyPr/>
        <a:lstStyle/>
        <a:p>
          <a:pPr rtl="0"/>
          <a:r>
            <a:rPr lang="en-US" sz="2000" smtClean="0"/>
            <a:t>Delovanje lokalnih sistemov – ponudniki lokalnih rešitev</a:t>
          </a:r>
          <a:endParaRPr lang="sl-SI" sz="2000"/>
        </a:p>
      </dgm:t>
    </dgm:pt>
    <dgm:pt modelId="{8A9F6FF2-EF15-421F-A00A-97AA63058D7B}" type="parTrans" cxnId="{93F51322-6E81-4554-9503-000BD54209BA}">
      <dgm:prSet/>
      <dgm:spPr/>
      <dgm:t>
        <a:bodyPr/>
        <a:lstStyle/>
        <a:p>
          <a:endParaRPr lang="sl-SI" sz="2000"/>
        </a:p>
      </dgm:t>
    </dgm:pt>
    <dgm:pt modelId="{EE338628-07E0-4AD5-9D01-DC600F36155A}" type="sibTrans" cxnId="{93F51322-6E81-4554-9503-000BD54209BA}">
      <dgm:prSet/>
      <dgm:spPr/>
      <dgm:t>
        <a:bodyPr/>
        <a:lstStyle/>
        <a:p>
          <a:endParaRPr lang="sl-SI" sz="2000"/>
        </a:p>
      </dgm:t>
    </dgm:pt>
    <dgm:pt modelId="{017D290B-41D9-454F-9BA7-2F89138B02F8}" type="pres">
      <dgm:prSet presAssocID="{07A4B932-9BB6-452A-91FA-051F2EAD3E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E6FF412-408C-4265-B696-5A7EF2D03D39}" type="pres">
      <dgm:prSet presAssocID="{56907C30-C220-47FF-8616-E5A942920A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970D67-03DC-49D6-B4B9-3B27E486E6C4}" type="pres">
      <dgm:prSet presAssocID="{E8730C58-80AD-43DD-AD17-20397250114C}" presName="spacer" presStyleCnt="0"/>
      <dgm:spPr/>
    </dgm:pt>
    <dgm:pt modelId="{0E45A88E-1D68-4EEA-B723-DBEB6F022798}" type="pres">
      <dgm:prSet presAssocID="{EC74EAF8-CD2C-4072-BF48-D1AB9C3BFB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85452B2-1BFC-4CC0-87C3-260115E4C687}" type="pres">
      <dgm:prSet presAssocID="{C89B00EF-78FB-4822-BB88-2A93CC92D459}" presName="spacer" presStyleCnt="0"/>
      <dgm:spPr/>
    </dgm:pt>
    <dgm:pt modelId="{5CA65B5C-0469-4027-BB0B-079C4DABA5F6}" type="pres">
      <dgm:prSet presAssocID="{2784B223-F64E-4DD1-A7E7-2F02CD4C5D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FB2EA32-80FF-4EAE-8ED2-2B1B2FF7CEAC}" type="pres">
      <dgm:prSet presAssocID="{2784B223-F64E-4DD1-A7E7-2F02CD4C5D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D3079E-655C-4D26-A51F-4621DC4D54AA}" type="pres">
      <dgm:prSet presAssocID="{44EBFCEA-EE93-4360-B498-E64F683057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4BB941F-032D-43DE-845E-C2720E3B84CA}" type="pres">
      <dgm:prSet presAssocID="{44EBFCEA-EE93-4360-B498-E64F683057B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FB6E863-B532-4E93-891D-8371C5B88E5E}" type="presOf" srcId="{F4BE3667-72EA-4F29-96AA-FDDC2F2296AF}" destId="{04BB941F-032D-43DE-845E-C2720E3B84CA}" srcOrd="0" destOrd="0" presId="urn:microsoft.com/office/officeart/2005/8/layout/vList2"/>
    <dgm:cxn modelId="{D6D937BD-6C1D-4F94-918B-5FA24DCF2A83}" srcId="{07A4B932-9BB6-452A-91FA-051F2EAD3E7F}" destId="{44EBFCEA-EE93-4360-B498-E64F683057B0}" srcOrd="3" destOrd="0" parTransId="{78D740CC-E13A-49E0-BA94-67E1A8229E01}" sibTransId="{059DE4FF-5E98-404A-B141-76237498CDE3}"/>
    <dgm:cxn modelId="{34BEADB9-68F6-409A-BCC0-C909B6796CC4}" srcId="{2784B223-F64E-4DD1-A7E7-2F02CD4C5DC0}" destId="{33892349-7A71-41B1-AEEF-CE8F1234B7EB}" srcOrd="0" destOrd="0" parTransId="{0D92FA33-EE06-4ECF-B94C-0C3EE5AD5D76}" sibTransId="{B22CBC1F-EFE5-4180-BF13-7F14ADD10B1A}"/>
    <dgm:cxn modelId="{FB7E0B4C-9859-40E7-B309-504839E5CFD9}" srcId="{07A4B932-9BB6-452A-91FA-051F2EAD3E7F}" destId="{56907C30-C220-47FF-8616-E5A942920A41}" srcOrd="0" destOrd="0" parTransId="{E3A1B654-6BF5-4D2B-8FD2-4A372D01DA08}" sibTransId="{E8730C58-80AD-43DD-AD17-20397250114C}"/>
    <dgm:cxn modelId="{FB10A45D-95C0-4963-9ADC-8660BE80625D}" type="presOf" srcId="{EC74EAF8-CD2C-4072-BF48-D1AB9C3BFB2B}" destId="{0E45A88E-1D68-4EEA-B723-DBEB6F022798}" srcOrd="0" destOrd="0" presId="urn:microsoft.com/office/officeart/2005/8/layout/vList2"/>
    <dgm:cxn modelId="{93F51322-6E81-4554-9503-000BD54209BA}" srcId="{44EBFCEA-EE93-4360-B498-E64F683057B0}" destId="{AFF2EA8A-7C75-4AAD-B158-F3450C048C03}" srcOrd="2" destOrd="0" parTransId="{8A9F6FF2-EF15-421F-A00A-97AA63058D7B}" sibTransId="{EE338628-07E0-4AD5-9D01-DC600F36155A}"/>
    <dgm:cxn modelId="{C064383D-D32A-4A25-A4DD-40B97F8BE10A}" srcId="{07A4B932-9BB6-452A-91FA-051F2EAD3E7F}" destId="{2784B223-F64E-4DD1-A7E7-2F02CD4C5DC0}" srcOrd="2" destOrd="0" parTransId="{452E343E-E94F-45DB-8132-6DFF34E31B70}" sibTransId="{C5EFE3A0-AF4C-404C-B60E-80A6F19331D0}"/>
    <dgm:cxn modelId="{19DB8F11-E3FB-40A3-ADF6-2E05D871D12C}" type="presOf" srcId="{07A4B932-9BB6-452A-91FA-051F2EAD3E7F}" destId="{017D290B-41D9-454F-9BA7-2F89138B02F8}" srcOrd="0" destOrd="0" presId="urn:microsoft.com/office/officeart/2005/8/layout/vList2"/>
    <dgm:cxn modelId="{775C102A-F7B2-4830-9363-1B92D5DEB1FA}" type="presOf" srcId="{AFF2EA8A-7C75-4AAD-B158-F3450C048C03}" destId="{04BB941F-032D-43DE-845E-C2720E3B84CA}" srcOrd="0" destOrd="2" presId="urn:microsoft.com/office/officeart/2005/8/layout/vList2"/>
    <dgm:cxn modelId="{55ADE2FF-005A-40E6-B4EC-4BFA3A5C7D78}" srcId="{07A4B932-9BB6-452A-91FA-051F2EAD3E7F}" destId="{EC74EAF8-CD2C-4072-BF48-D1AB9C3BFB2B}" srcOrd="1" destOrd="0" parTransId="{B23B048F-71F3-4DCF-9312-AAEA6E68F5D7}" sibTransId="{C89B00EF-78FB-4822-BB88-2A93CC92D459}"/>
    <dgm:cxn modelId="{9539FACD-6942-4A24-93F1-96EC74EC5351}" srcId="{44EBFCEA-EE93-4360-B498-E64F683057B0}" destId="{F4BE3667-72EA-4F29-96AA-FDDC2F2296AF}" srcOrd="0" destOrd="0" parTransId="{C3A30021-B2A6-420C-A836-B2BBA599F56F}" sibTransId="{54DD6302-E8DA-4638-8AC2-E69F8FCF28D7}"/>
    <dgm:cxn modelId="{CB9068AB-2107-4A55-8E3B-2F2835D7C370}" srcId="{44EBFCEA-EE93-4360-B498-E64F683057B0}" destId="{4647FF69-5E29-4DFD-8403-CBD1B0C0946B}" srcOrd="1" destOrd="0" parTransId="{F2FC5DFB-D4B8-4CC8-97FF-0848A7D7264E}" sibTransId="{2F9055DF-234B-43D5-B2C7-78AB775E60FC}"/>
    <dgm:cxn modelId="{116179EE-3ABB-48CF-AECE-5AB664CA5A7B}" srcId="{2784B223-F64E-4DD1-A7E7-2F02CD4C5DC0}" destId="{B715E03A-644B-428B-BD1C-3774A3A06E09}" srcOrd="1" destOrd="0" parTransId="{71EC0B99-AE96-4D02-B659-081E24FEC87C}" sibTransId="{CFB6B60F-6E05-46DC-A387-AC84D6D55171}"/>
    <dgm:cxn modelId="{C004EE0C-B18B-477E-9365-84EAE977AFA6}" type="presOf" srcId="{4647FF69-5E29-4DFD-8403-CBD1B0C0946B}" destId="{04BB941F-032D-43DE-845E-C2720E3B84CA}" srcOrd="0" destOrd="1" presId="urn:microsoft.com/office/officeart/2005/8/layout/vList2"/>
    <dgm:cxn modelId="{7EA0105D-9341-49FE-90E8-B0E3E8AA95C5}" type="presOf" srcId="{33892349-7A71-41B1-AEEF-CE8F1234B7EB}" destId="{5FB2EA32-80FF-4EAE-8ED2-2B1B2FF7CEAC}" srcOrd="0" destOrd="0" presId="urn:microsoft.com/office/officeart/2005/8/layout/vList2"/>
    <dgm:cxn modelId="{49248FCD-944D-41A3-B24B-EE64A4BF923A}" type="presOf" srcId="{B715E03A-644B-428B-BD1C-3774A3A06E09}" destId="{5FB2EA32-80FF-4EAE-8ED2-2B1B2FF7CEAC}" srcOrd="0" destOrd="1" presId="urn:microsoft.com/office/officeart/2005/8/layout/vList2"/>
    <dgm:cxn modelId="{6C39034F-D887-4117-8A3D-23FC85E0C356}" type="presOf" srcId="{56907C30-C220-47FF-8616-E5A942920A41}" destId="{8E6FF412-408C-4265-B696-5A7EF2D03D39}" srcOrd="0" destOrd="0" presId="urn:microsoft.com/office/officeart/2005/8/layout/vList2"/>
    <dgm:cxn modelId="{03F34789-7E57-427A-924D-18C7634B644E}" type="presOf" srcId="{2784B223-F64E-4DD1-A7E7-2F02CD4C5DC0}" destId="{5CA65B5C-0469-4027-BB0B-079C4DABA5F6}" srcOrd="0" destOrd="0" presId="urn:microsoft.com/office/officeart/2005/8/layout/vList2"/>
    <dgm:cxn modelId="{3101E876-7109-48FB-8AF6-6EB1ECF10B2B}" type="presOf" srcId="{44EBFCEA-EE93-4360-B498-E64F683057B0}" destId="{CED3079E-655C-4D26-A51F-4621DC4D54AA}" srcOrd="0" destOrd="0" presId="urn:microsoft.com/office/officeart/2005/8/layout/vList2"/>
    <dgm:cxn modelId="{86AE8BF7-278D-46F0-9D09-A6C4F6E2C87F}" type="presParOf" srcId="{017D290B-41D9-454F-9BA7-2F89138B02F8}" destId="{8E6FF412-408C-4265-B696-5A7EF2D03D39}" srcOrd="0" destOrd="0" presId="urn:microsoft.com/office/officeart/2005/8/layout/vList2"/>
    <dgm:cxn modelId="{609569AA-6FE9-4F99-BF7F-3E692FBB308C}" type="presParOf" srcId="{017D290B-41D9-454F-9BA7-2F89138B02F8}" destId="{CD970D67-03DC-49D6-B4B9-3B27E486E6C4}" srcOrd="1" destOrd="0" presId="urn:microsoft.com/office/officeart/2005/8/layout/vList2"/>
    <dgm:cxn modelId="{3D630BC0-3558-4CB7-BEA2-6DA40F3D2FAF}" type="presParOf" srcId="{017D290B-41D9-454F-9BA7-2F89138B02F8}" destId="{0E45A88E-1D68-4EEA-B723-DBEB6F022798}" srcOrd="2" destOrd="0" presId="urn:microsoft.com/office/officeart/2005/8/layout/vList2"/>
    <dgm:cxn modelId="{CA42434B-F768-4F4F-BCA8-060B4D51D66C}" type="presParOf" srcId="{017D290B-41D9-454F-9BA7-2F89138B02F8}" destId="{485452B2-1BFC-4CC0-87C3-260115E4C687}" srcOrd="3" destOrd="0" presId="urn:microsoft.com/office/officeart/2005/8/layout/vList2"/>
    <dgm:cxn modelId="{45A23CAF-8218-4C1F-8A97-3D00DCF785AA}" type="presParOf" srcId="{017D290B-41D9-454F-9BA7-2F89138B02F8}" destId="{5CA65B5C-0469-4027-BB0B-079C4DABA5F6}" srcOrd="4" destOrd="0" presId="urn:microsoft.com/office/officeart/2005/8/layout/vList2"/>
    <dgm:cxn modelId="{BA6D5660-2795-4674-A049-4B2A0032510A}" type="presParOf" srcId="{017D290B-41D9-454F-9BA7-2F89138B02F8}" destId="{5FB2EA32-80FF-4EAE-8ED2-2B1B2FF7CEAC}" srcOrd="5" destOrd="0" presId="urn:microsoft.com/office/officeart/2005/8/layout/vList2"/>
    <dgm:cxn modelId="{CC423951-AFF1-40F1-9161-B6228C657C69}" type="presParOf" srcId="{017D290B-41D9-454F-9BA7-2F89138B02F8}" destId="{CED3079E-655C-4D26-A51F-4621DC4D54AA}" srcOrd="6" destOrd="0" presId="urn:microsoft.com/office/officeart/2005/8/layout/vList2"/>
    <dgm:cxn modelId="{A1256AC3-9CBB-432F-A1F5-FA5EFD9A8010}" type="presParOf" srcId="{017D290B-41D9-454F-9BA7-2F89138B02F8}" destId="{04BB941F-032D-43DE-845E-C2720E3B84C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1E8D0E-2AA6-4A33-BE17-835A391257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DE147C66-D8E3-40BC-98A2-C8AE48F2AE6F}" type="pres">
      <dgm:prSet presAssocID="{441E8D0E-2AA6-4A33-BE17-835A391257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534CEF42-8590-4B11-AF59-8B67439A1F5D}" type="presOf" srcId="{441E8D0E-2AA6-4A33-BE17-835A391257B9}" destId="{DE147C66-D8E3-40BC-98A2-C8AE48F2AE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EB46F1-0EF5-4E98-AAA6-63B49102A5C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sl-SI"/>
        </a:p>
      </dgm:t>
    </dgm:pt>
    <dgm:pt modelId="{A94D2ABE-AB7B-436E-85B7-BFDBFE7B57AF}">
      <dgm:prSet/>
      <dgm:spPr/>
      <dgm:t>
        <a:bodyPr/>
        <a:lstStyle/>
        <a:p>
          <a:pPr rtl="0"/>
          <a:r>
            <a:rPr lang="sl-SI" smtClean="0"/>
            <a:t>e-DN FT:</a:t>
          </a:r>
          <a:endParaRPr lang="sl-SI"/>
        </a:p>
      </dgm:t>
    </dgm:pt>
    <dgm:pt modelId="{3192E65D-D09C-4C2D-8B4B-BE68533A6677}" type="parTrans" cxnId="{58708148-5EE5-4D27-B37A-59706B60A5CD}">
      <dgm:prSet/>
      <dgm:spPr/>
      <dgm:t>
        <a:bodyPr/>
        <a:lstStyle/>
        <a:p>
          <a:endParaRPr lang="sl-SI"/>
        </a:p>
      </dgm:t>
    </dgm:pt>
    <dgm:pt modelId="{CD868A06-7619-4D2B-AB7E-E410FFFA032A}" type="sibTrans" cxnId="{58708148-5EE5-4D27-B37A-59706B60A5CD}">
      <dgm:prSet/>
      <dgm:spPr/>
      <dgm:t>
        <a:bodyPr/>
        <a:lstStyle/>
        <a:p>
          <a:endParaRPr lang="sl-SI"/>
        </a:p>
      </dgm:t>
    </dgm:pt>
    <dgm:pt modelId="{55DF8BB0-843F-411B-B6C0-14BA95082199}">
      <dgm:prSet/>
      <dgm:spPr/>
      <dgm:t>
        <a:bodyPr/>
        <a:lstStyle/>
        <a:p>
          <a:pPr rtl="0"/>
          <a:r>
            <a:rPr lang="sl-SI" dirty="0" smtClean="0"/>
            <a:t>novi uporabniki – fizioterapevti</a:t>
          </a:r>
          <a:endParaRPr lang="sl-SI" dirty="0"/>
        </a:p>
      </dgm:t>
    </dgm:pt>
    <dgm:pt modelId="{223D3A35-7E80-46E1-9B64-E8EA22AAB186}" type="parTrans" cxnId="{8993D58A-4840-4A00-92F3-11E6794DC140}">
      <dgm:prSet/>
      <dgm:spPr/>
      <dgm:t>
        <a:bodyPr/>
        <a:lstStyle/>
        <a:p>
          <a:endParaRPr lang="sl-SI"/>
        </a:p>
      </dgm:t>
    </dgm:pt>
    <dgm:pt modelId="{3E664F14-CA21-44A5-8A08-51A9562615FC}" type="sibTrans" cxnId="{8993D58A-4840-4A00-92F3-11E6794DC140}">
      <dgm:prSet/>
      <dgm:spPr/>
      <dgm:t>
        <a:bodyPr/>
        <a:lstStyle/>
        <a:p>
          <a:endParaRPr lang="sl-SI"/>
        </a:p>
      </dgm:t>
    </dgm:pt>
    <dgm:pt modelId="{A1915E6F-1175-43B6-893C-D853C7D96777}">
      <dgm:prSet/>
      <dgm:spPr/>
      <dgm:t>
        <a:bodyPr/>
        <a:lstStyle/>
        <a:p>
          <a:pPr rtl="0"/>
          <a:r>
            <a:rPr lang="sl-SI" smtClean="0"/>
            <a:t>nova zbirka – e-DN FT</a:t>
          </a:r>
          <a:endParaRPr lang="sl-SI"/>
        </a:p>
      </dgm:t>
    </dgm:pt>
    <dgm:pt modelId="{6E4E6F9A-72AE-41D9-B244-DB34F7A48788}" type="parTrans" cxnId="{C312C0B9-5BA6-4303-845E-888CE65EEFFB}">
      <dgm:prSet/>
      <dgm:spPr/>
      <dgm:t>
        <a:bodyPr/>
        <a:lstStyle/>
        <a:p>
          <a:endParaRPr lang="sl-SI"/>
        </a:p>
      </dgm:t>
    </dgm:pt>
    <dgm:pt modelId="{73A67637-C1EB-4F2D-BE7F-4CCCB44E1ADE}" type="sibTrans" cxnId="{C312C0B9-5BA6-4303-845E-888CE65EEFFB}">
      <dgm:prSet/>
      <dgm:spPr/>
      <dgm:t>
        <a:bodyPr/>
        <a:lstStyle/>
        <a:p>
          <a:endParaRPr lang="sl-SI"/>
        </a:p>
      </dgm:t>
    </dgm:pt>
    <dgm:pt modelId="{9DF5AF86-5960-4F20-BB53-7A6D473F8996}" type="pres">
      <dgm:prSet presAssocID="{E4EB46F1-0EF5-4E98-AAA6-63B49102A5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B4BAFAA-D5AB-49B8-AF62-B213738A1BEE}" type="pres">
      <dgm:prSet presAssocID="{A94D2ABE-AB7B-436E-85B7-BFDBFE7B57AF}" presName="parentText" presStyleLbl="node1" presStyleIdx="0" presStyleCnt="1" custLinFactNeighborX="-66080" custLinFactNeighborY="-55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77C043B-D9CA-4A92-B5BD-06A9E373B1AD}" type="pres">
      <dgm:prSet presAssocID="{A94D2ABE-AB7B-436E-85B7-BFDBFE7B57A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993D58A-4840-4A00-92F3-11E6794DC140}" srcId="{A94D2ABE-AB7B-436E-85B7-BFDBFE7B57AF}" destId="{55DF8BB0-843F-411B-B6C0-14BA95082199}" srcOrd="0" destOrd="0" parTransId="{223D3A35-7E80-46E1-9B64-E8EA22AAB186}" sibTransId="{3E664F14-CA21-44A5-8A08-51A9562615FC}"/>
    <dgm:cxn modelId="{C312C0B9-5BA6-4303-845E-888CE65EEFFB}" srcId="{A94D2ABE-AB7B-436E-85B7-BFDBFE7B57AF}" destId="{A1915E6F-1175-43B6-893C-D853C7D96777}" srcOrd="1" destOrd="0" parTransId="{6E4E6F9A-72AE-41D9-B244-DB34F7A48788}" sibTransId="{73A67637-C1EB-4F2D-BE7F-4CCCB44E1ADE}"/>
    <dgm:cxn modelId="{A04FE164-0BA0-4B06-87E6-ADB3C59EBC1D}" type="presOf" srcId="{A94D2ABE-AB7B-436E-85B7-BFDBFE7B57AF}" destId="{AB4BAFAA-D5AB-49B8-AF62-B213738A1BEE}" srcOrd="0" destOrd="0" presId="urn:microsoft.com/office/officeart/2005/8/layout/vList2"/>
    <dgm:cxn modelId="{593C20F0-4A5D-4856-974E-2D9BDD7A0265}" type="presOf" srcId="{A1915E6F-1175-43B6-893C-D853C7D96777}" destId="{977C043B-D9CA-4A92-B5BD-06A9E373B1AD}" srcOrd="0" destOrd="1" presId="urn:microsoft.com/office/officeart/2005/8/layout/vList2"/>
    <dgm:cxn modelId="{38FEAFB5-BF90-4C91-AFD2-30ABB966BA66}" type="presOf" srcId="{E4EB46F1-0EF5-4E98-AAA6-63B49102A5C8}" destId="{9DF5AF86-5960-4F20-BB53-7A6D473F8996}" srcOrd="0" destOrd="0" presId="urn:microsoft.com/office/officeart/2005/8/layout/vList2"/>
    <dgm:cxn modelId="{58708148-5EE5-4D27-B37A-59706B60A5CD}" srcId="{E4EB46F1-0EF5-4E98-AAA6-63B49102A5C8}" destId="{A94D2ABE-AB7B-436E-85B7-BFDBFE7B57AF}" srcOrd="0" destOrd="0" parTransId="{3192E65D-D09C-4C2D-8B4B-BE68533A6677}" sibTransId="{CD868A06-7619-4D2B-AB7E-E410FFFA032A}"/>
    <dgm:cxn modelId="{8F10C165-8B7A-44ED-A572-4D2E07947E8A}" type="presOf" srcId="{55DF8BB0-843F-411B-B6C0-14BA95082199}" destId="{977C043B-D9CA-4A92-B5BD-06A9E373B1AD}" srcOrd="0" destOrd="0" presId="urn:microsoft.com/office/officeart/2005/8/layout/vList2"/>
    <dgm:cxn modelId="{38A4EC57-5774-40DF-8A8E-73585321FFC9}" type="presParOf" srcId="{9DF5AF86-5960-4F20-BB53-7A6D473F8996}" destId="{AB4BAFAA-D5AB-49B8-AF62-B213738A1BEE}" srcOrd="0" destOrd="0" presId="urn:microsoft.com/office/officeart/2005/8/layout/vList2"/>
    <dgm:cxn modelId="{2358E020-2A02-4ACE-A281-BF8F9F30E9E8}" type="presParOf" srcId="{9DF5AF86-5960-4F20-BB53-7A6D473F8996}" destId="{977C043B-D9CA-4A92-B5BD-06A9E373B1A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33AD58-2EBD-4F86-844E-2C74E41CA434}" type="doc">
      <dgm:prSet loTypeId="urn:microsoft.com/office/officeart/2005/8/layout/hProcess7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9EB8CF01-223A-480B-8AC3-139FB31146EA}">
      <dgm:prSet phldrT="[besedilo]" custT="1"/>
      <dgm:spPr/>
      <dgm:t>
        <a:bodyPr/>
        <a:lstStyle/>
        <a:p>
          <a:r>
            <a:rPr lang="sl-SI" sz="2400" noProof="0" dirty="0"/>
            <a:t>naročanje</a:t>
          </a:r>
          <a:endParaRPr lang="en-US" sz="2400" noProof="0" dirty="0"/>
        </a:p>
      </dgm:t>
    </dgm:pt>
    <dgm:pt modelId="{AC13D30B-5F69-4931-AE5B-B539EF4D9467}" type="parTrans" cxnId="{10137680-5DBC-4CD7-98FC-BDA0A51F5710}">
      <dgm:prSet/>
      <dgm:spPr/>
      <dgm:t>
        <a:bodyPr/>
        <a:lstStyle/>
        <a:p>
          <a:endParaRPr lang="sl-SI"/>
        </a:p>
      </dgm:t>
    </dgm:pt>
    <dgm:pt modelId="{F5161AB7-E3EB-48A2-9651-64AD36C532C6}" type="sibTrans" cxnId="{10137680-5DBC-4CD7-98FC-BDA0A51F5710}">
      <dgm:prSet/>
      <dgm:spPr/>
      <dgm:t>
        <a:bodyPr/>
        <a:lstStyle/>
        <a:p>
          <a:endParaRPr lang="sl-SI"/>
        </a:p>
      </dgm:t>
    </dgm:pt>
    <dgm:pt modelId="{A264C27C-06CA-43A2-8AFA-AFFF2A945ED9}">
      <dgm:prSet phldrT="[besedilo]" custT="1"/>
      <dgm:spPr/>
      <dgm:t>
        <a:bodyPr/>
        <a:lstStyle/>
        <a:p>
          <a:r>
            <a:rPr lang="en-US" sz="2400" noProof="0" dirty="0" smtClean="0"/>
            <a:t>FTH </a:t>
          </a:r>
          <a:r>
            <a:rPr lang="sl-SI" sz="2400" noProof="0" dirty="0" smtClean="0"/>
            <a:t> </a:t>
          </a:r>
          <a:r>
            <a:rPr lang="sl-SI" sz="2400" noProof="0" dirty="0"/>
            <a:t>obravnava</a:t>
          </a:r>
          <a:endParaRPr lang="en-US" sz="2400" noProof="0" dirty="0"/>
        </a:p>
      </dgm:t>
    </dgm:pt>
    <dgm:pt modelId="{1EA9BAB7-F338-4F7E-A4AC-EBAEFF09220D}" type="parTrans" cxnId="{A1938D16-47CD-428C-B447-19AFBEBC6338}">
      <dgm:prSet/>
      <dgm:spPr/>
      <dgm:t>
        <a:bodyPr/>
        <a:lstStyle/>
        <a:p>
          <a:endParaRPr lang="sl-SI"/>
        </a:p>
      </dgm:t>
    </dgm:pt>
    <dgm:pt modelId="{7D91E1F0-4EF2-4319-8E71-99BADDBAEE90}" type="sibTrans" cxnId="{A1938D16-47CD-428C-B447-19AFBEBC6338}">
      <dgm:prSet/>
      <dgm:spPr/>
      <dgm:t>
        <a:bodyPr/>
        <a:lstStyle/>
        <a:p>
          <a:endParaRPr lang="sl-SI"/>
        </a:p>
      </dgm:t>
    </dgm:pt>
    <dgm:pt modelId="{AB652D91-A59D-4C00-9A99-E1117E29CEA3}">
      <dgm:prSet phldrT="[besedilo]" custT="1"/>
      <dgm:spPr/>
      <dgm:t>
        <a:bodyPr/>
        <a:lstStyle/>
        <a:p>
          <a:r>
            <a:rPr lang="en-US" sz="2000" noProof="0" dirty="0" err="1" smtClean="0"/>
            <a:t>fizioterapevt</a:t>
          </a:r>
          <a:endParaRPr lang="en-US" sz="2000" noProof="0" dirty="0"/>
        </a:p>
      </dgm:t>
    </dgm:pt>
    <dgm:pt modelId="{69F7212F-E463-42E4-BA61-F15DC6655375}" type="sibTrans" cxnId="{C2D0516C-4EE5-4D17-9427-BC866CB9AFBA}">
      <dgm:prSet/>
      <dgm:spPr/>
      <dgm:t>
        <a:bodyPr/>
        <a:lstStyle/>
        <a:p>
          <a:endParaRPr lang="sl-SI"/>
        </a:p>
      </dgm:t>
    </dgm:pt>
    <dgm:pt modelId="{FE43AB6B-9349-4771-BBA2-4592C8FD56A2}" type="parTrans" cxnId="{C2D0516C-4EE5-4D17-9427-BC866CB9AFBA}">
      <dgm:prSet/>
      <dgm:spPr/>
      <dgm:t>
        <a:bodyPr/>
        <a:lstStyle/>
        <a:p>
          <a:endParaRPr lang="sl-SI"/>
        </a:p>
      </dgm:t>
    </dgm:pt>
    <dgm:pt modelId="{FE229BA8-9AE3-4EE6-BD37-B20D495F52A2}">
      <dgm:prSet phldrT="[besedilo]" custT="1"/>
      <dgm:spPr/>
      <dgm:t>
        <a:bodyPr/>
        <a:lstStyle/>
        <a:p>
          <a:r>
            <a:rPr lang="sl-SI" sz="1600" noProof="0" dirty="0"/>
            <a:t>pacient, zdravnik,    med. sestra          </a:t>
          </a:r>
          <a:r>
            <a:rPr lang="sl-SI" sz="1600" noProof="0" dirty="0">
              <a:solidFill>
                <a:srgbClr val="3C7B91"/>
              </a:solidFill>
            </a:rPr>
            <a:t>. </a:t>
          </a:r>
          <a:r>
            <a:rPr lang="sl-SI" sz="1600" noProof="0" dirty="0"/>
            <a:t>  </a:t>
          </a:r>
          <a:endParaRPr lang="en-US" sz="1600" noProof="0" dirty="0"/>
        </a:p>
      </dgm:t>
    </dgm:pt>
    <dgm:pt modelId="{357722B0-338C-4B8F-BE6F-9D690973C2F7}" type="sibTrans" cxnId="{AE0A1246-3565-4381-9DE7-8269979FB9D3}">
      <dgm:prSet/>
      <dgm:spPr/>
      <dgm:t>
        <a:bodyPr/>
        <a:lstStyle/>
        <a:p>
          <a:endParaRPr lang="sl-SI"/>
        </a:p>
      </dgm:t>
    </dgm:pt>
    <dgm:pt modelId="{32751003-A732-43F5-8C4E-74CC16828DAF}" type="parTrans" cxnId="{AE0A1246-3565-4381-9DE7-8269979FB9D3}">
      <dgm:prSet/>
      <dgm:spPr/>
      <dgm:t>
        <a:bodyPr/>
        <a:lstStyle/>
        <a:p>
          <a:endParaRPr lang="sl-SI"/>
        </a:p>
      </dgm:t>
    </dgm:pt>
    <dgm:pt modelId="{390A9EE8-E035-4FE1-A676-95EA63BBC278}">
      <dgm:prSet phldrT="[besedilo]" custT="1"/>
      <dgm:spPr/>
      <dgm:t>
        <a:bodyPr/>
        <a:lstStyle/>
        <a:p>
          <a:pPr>
            <a:tabLst/>
          </a:pPr>
          <a:r>
            <a:rPr lang="sl-SI" sz="2400" noProof="0" dirty="0"/>
            <a:t>izdajanje    </a:t>
          </a:r>
          <a:r>
            <a:rPr lang="sl-SI" sz="2400" noProof="0" dirty="0" smtClean="0"/>
            <a:t>e-</a:t>
          </a:r>
          <a:r>
            <a:rPr lang="en-US" sz="2400" noProof="0" dirty="0" smtClean="0"/>
            <a:t>DN FT</a:t>
          </a:r>
          <a:endParaRPr lang="en-US" sz="2400" noProof="0" dirty="0"/>
        </a:p>
      </dgm:t>
    </dgm:pt>
    <dgm:pt modelId="{09E801C4-DFDE-4946-A8B7-D5FAD8C9F6CE}">
      <dgm:prSet phldrT="[besedilo]" custT="1"/>
      <dgm:spPr/>
      <dgm:t>
        <a:bodyPr/>
        <a:lstStyle/>
        <a:p>
          <a:r>
            <a:rPr lang="en-US" sz="2000" noProof="0" dirty="0" smtClean="0">
              <a:latin typeface="+mn-lt"/>
            </a:rPr>
            <a:t>napotovalec</a:t>
          </a:r>
          <a:endParaRPr lang="en-US" sz="2000" noProof="0" dirty="0">
            <a:latin typeface="+mn-lt"/>
          </a:endParaRPr>
        </a:p>
      </dgm:t>
    </dgm:pt>
    <dgm:pt modelId="{5F6E63F4-C55F-4A7F-AB88-1A22EFCAAB21}" type="sibTrans" cxnId="{25DCA986-4E7B-4A2C-9980-969D3A28E871}">
      <dgm:prSet/>
      <dgm:spPr/>
      <dgm:t>
        <a:bodyPr/>
        <a:lstStyle/>
        <a:p>
          <a:endParaRPr lang="sl-SI"/>
        </a:p>
      </dgm:t>
    </dgm:pt>
    <dgm:pt modelId="{70E55BB3-DF53-4472-963D-DDBE996BE5E2}" type="parTrans" cxnId="{25DCA986-4E7B-4A2C-9980-969D3A28E871}">
      <dgm:prSet/>
      <dgm:spPr/>
      <dgm:t>
        <a:bodyPr/>
        <a:lstStyle/>
        <a:p>
          <a:endParaRPr lang="sl-SI"/>
        </a:p>
      </dgm:t>
    </dgm:pt>
    <dgm:pt modelId="{7E203DC9-C825-42F7-8202-3921FC5AE449}" type="sibTrans" cxnId="{2FE97F80-7A6A-4532-8FA9-11ACAE4CAAE0}">
      <dgm:prSet/>
      <dgm:spPr/>
      <dgm:t>
        <a:bodyPr/>
        <a:lstStyle/>
        <a:p>
          <a:endParaRPr lang="sl-SI"/>
        </a:p>
      </dgm:t>
    </dgm:pt>
    <dgm:pt modelId="{DFD93C12-BB73-4069-951B-F6AF1899AC83}" type="parTrans" cxnId="{2FE97F80-7A6A-4532-8FA9-11ACAE4CAAE0}">
      <dgm:prSet/>
      <dgm:spPr/>
      <dgm:t>
        <a:bodyPr/>
        <a:lstStyle/>
        <a:p>
          <a:endParaRPr lang="sl-SI"/>
        </a:p>
      </dgm:t>
    </dgm:pt>
    <dgm:pt modelId="{C44EE6BF-EAAC-4EBA-AD1A-0F7921A80A4E}">
      <dgm:prSet phldrT="[besedilo]" custT="1"/>
      <dgm:spPr/>
      <dgm:t>
        <a:bodyPr/>
        <a:lstStyle/>
        <a:p>
          <a:r>
            <a:rPr lang="sl-SI" sz="2000" noProof="0" dirty="0"/>
            <a:t>centralna baza</a:t>
          </a:r>
          <a:endParaRPr lang="en-US" sz="2000" noProof="0" dirty="0"/>
        </a:p>
      </dgm:t>
    </dgm:pt>
    <dgm:pt modelId="{14CDDBA2-2B1A-41C8-B871-4BE3B4E46F34}" type="parTrans" cxnId="{69450B86-EB2E-429E-86F5-4306F86622FE}">
      <dgm:prSet/>
      <dgm:spPr/>
      <dgm:t>
        <a:bodyPr/>
        <a:lstStyle/>
        <a:p>
          <a:endParaRPr lang="sl-SI"/>
        </a:p>
      </dgm:t>
    </dgm:pt>
    <dgm:pt modelId="{7A469B79-679D-4A3B-8017-A450178C32FF}" type="sibTrans" cxnId="{69450B86-EB2E-429E-86F5-4306F86622FE}">
      <dgm:prSet/>
      <dgm:spPr/>
      <dgm:t>
        <a:bodyPr/>
        <a:lstStyle/>
        <a:p>
          <a:endParaRPr lang="sl-SI"/>
        </a:p>
      </dgm:t>
    </dgm:pt>
    <dgm:pt modelId="{5F46AA68-FF64-43ED-94F0-D19AF25EDE33}">
      <dgm:prSet phldrT="[besedilo]" custT="1"/>
      <dgm:spPr/>
      <dgm:t>
        <a:bodyPr/>
        <a:lstStyle/>
        <a:p>
          <a:r>
            <a:rPr lang="sl-SI" sz="2400" noProof="0" dirty="0"/>
            <a:t>hranjenje </a:t>
          </a:r>
          <a:r>
            <a:rPr lang="sl-SI" sz="2400" noProof="0" dirty="0" smtClean="0"/>
            <a:t>e-</a:t>
          </a:r>
          <a:r>
            <a:rPr lang="en-US" sz="2400" noProof="0" dirty="0" smtClean="0"/>
            <a:t>DN FT</a:t>
          </a:r>
          <a:endParaRPr lang="en-US" sz="2400" noProof="0" dirty="0"/>
        </a:p>
      </dgm:t>
    </dgm:pt>
    <dgm:pt modelId="{043F77B1-E0FA-46CF-8497-1A662B1221BF}" type="parTrans" cxnId="{F3043A53-D45C-44BC-847B-560DF022F72F}">
      <dgm:prSet/>
      <dgm:spPr/>
      <dgm:t>
        <a:bodyPr/>
        <a:lstStyle/>
        <a:p>
          <a:endParaRPr lang="sl-SI"/>
        </a:p>
      </dgm:t>
    </dgm:pt>
    <dgm:pt modelId="{816DD3AD-9E84-4AC9-8C99-8EBDEB128D87}" type="sibTrans" cxnId="{F3043A53-D45C-44BC-847B-560DF022F72F}">
      <dgm:prSet/>
      <dgm:spPr/>
      <dgm:t>
        <a:bodyPr/>
        <a:lstStyle/>
        <a:p>
          <a:endParaRPr lang="sl-SI"/>
        </a:p>
      </dgm:t>
    </dgm:pt>
    <dgm:pt modelId="{9E92D1C7-43A7-4B4A-857A-1F007DE3AF04}" type="pres">
      <dgm:prSet presAssocID="{DC33AD58-2EBD-4F86-844E-2C74E41CA4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59B90-819C-4230-8E6E-CC03310D560A}" type="pres">
      <dgm:prSet presAssocID="{09E801C4-DFDE-4946-A8B7-D5FAD8C9F6CE}" presName="compositeNode" presStyleCnt="0">
        <dgm:presLayoutVars>
          <dgm:bulletEnabled val="1"/>
        </dgm:presLayoutVars>
      </dgm:prSet>
      <dgm:spPr/>
    </dgm:pt>
    <dgm:pt modelId="{A1E81D9B-7AD6-4978-A940-9A8D5D8E727F}" type="pres">
      <dgm:prSet presAssocID="{09E801C4-DFDE-4946-A8B7-D5FAD8C9F6CE}" presName="bgRect" presStyleLbl="node1" presStyleIdx="0" presStyleCnt="4"/>
      <dgm:spPr/>
      <dgm:t>
        <a:bodyPr/>
        <a:lstStyle/>
        <a:p>
          <a:endParaRPr lang="en-US"/>
        </a:p>
      </dgm:t>
    </dgm:pt>
    <dgm:pt modelId="{651DB2E2-C200-46DB-84AE-BA2F6FBA8749}" type="pres">
      <dgm:prSet presAssocID="{09E801C4-DFDE-4946-A8B7-D5FAD8C9F6CE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0CC8B-7EAF-4DA5-B43B-85CEDB8E2502}" type="pres">
      <dgm:prSet presAssocID="{09E801C4-DFDE-4946-A8B7-D5FAD8C9F6C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B206-EF24-4A0C-8C05-D6DB472EE1D5}" type="pres">
      <dgm:prSet presAssocID="{5F6E63F4-C55F-4A7F-AB88-1A22EFCAAB21}" presName="hSp" presStyleCnt="0"/>
      <dgm:spPr/>
    </dgm:pt>
    <dgm:pt modelId="{781A6F32-0C58-4AA5-90EB-3E52CADB7244}" type="pres">
      <dgm:prSet presAssocID="{5F6E63F4-C55F-4A7F-AB88-1A22EFCAAB21}" presName="vProcSp" presStyleCnt="0"/>
      <dgm:spPr/>
    </dgm:pt>
    <dgm:pt modelId="{326723F7-AEDD-438C-92AA-82D16E4CBEB5}" type="pres">
      <dgm:prSet presAssocID="{5F6E63F4-C55F-4A7F-AB88-1A22EFCAAB21}" presName="vSp1" presStyleCnt="0"/>
      <dgm:spPr/>
    </dgm:pt>
    <dgm:pt modelId="{5D39A54D-507E-4970-A014-5E2200C47389}" type="pres">
      <dgm:prSet presAssocID="{5F6E63F4-C55F-4A7F-AB88-1A22EFCAAB21}" presName="simulatedConn" presStyleLbl="solidFgAcc1" presStyleIdx="0" presStyleCnt="3"/>
      <dgm:spPr/>
    </dgm:pt>
    <dgm:pt modelId="{04DA4212-100D-49DD-8321-BCCB1051ABF6}" type="pres">
      <dgm:prSet presAssocID="{5F6E63F4-C55F-4A7F-AB88-1A22EFCAAB21}" presName="vSp2" presStyleCnt="0"/>
      <dgm:spPr/>
    </dgm:pt>
    <dgm:pt modelId="{F349A13C-596A-4B2D-8C36-7A3D1987B1F5}" type="pres">
      <dgm:prSet presAssocID="{5F6E63F4-C55F-4A7F-AB88-1A22EFCAAB21}" presName="sibTrans" presStyleCnt="0"/>
      <dgm:spPr/>
    </dgm:pt>
    <dgm:pt modelId="{1FA9469E-12D1-4A42-ACE2-314D7EC6EA71}" type="pres">
      <dgm:prSet presAssocID="{C44EE6BF-EAAC-4EBA-AD1A-0F7921A80A4E}" presName="compositeNode" presStyleCnt="0">
        <dgm:presLayoutVars>
          <dgm:bulletEnabled val="1"/>
        </dgm:presLayoutVars>
      </dgm:prSet>
      <dgm:spPr/>
    </dgm:pt>
    <dgm:pt modelId="{B663590D-EAA8-4ADF-80EA-C186BCA26CA8}" type="pres">
      <dgm:prSet presAssocID="{C44EE6BF-EAAC-4EBA-AD1A-0F7921A80A4E}" presName="bgRect" presStyleLbl="node1" presStyleIdx="1" presStyleCnt="4"/>
      <dgm:spPr/>
      <dgm:t>
        <a:bodyPr/>
        <a:lstStyle/>
        <a:p>
          <a:endParaRPr lang="en-US"/>
        </a:p>
      </dgm:t>
    </dgm:pt>
    <dgm:pt modelId="{E4C5A6E5-0613-4D51-A476-C2F017D2A2F0}" type="pres">
      <dgm:prSet presAssocID="{C44EE6BF-EAAC-4EBA-AD1A-0F7921A80A4E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86A19-F1FD-4043-A420-9EF2F0D4C7AF}" type="pres">
      <dgm:prSet presAssocID="{C44EE6BF-EAAC-4EBA-AD1A-0F7921A80A4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B9CC9-A98A-40A4-A3DD-48B3BC6533C4}" type="pres">
      <dgm:prSet presAssocID="{7A469B79-679D-4A3B-8017-A450178C32FF}" presName="hSp" presStyleCnt="0"/>
      <dgm:spPr/>
    </dgm:pt>
    <dgm:pt modelId="{5C8AC3DC-72C2-4068-AA76-AB754C218B2D}" type="pres">
      <dgm:prSet presAssocID="{7A469B79-679D-4A3B-8017-A450178C32FF}" presName="vProcSp" presStyleCnt="0"/>
      <dgm:spPr/>
    </dgm:pt>
    <dgm:pt modelId="{775C8749-729A-4932-B478-318B6F3177CD}" type="pres">
      <dgm:prSet presAssocID="{7A469B79-679D-4A3B-8017-A450178C32FF}" presName="vSp1" presStyleCnt="0"/>
      <dgm:spPr/>
    </dgm:pt>
    <dgm:pt modelId="{BD6694D4-F2E4-4918-B29E-9C91240A8BD1}" type="pres">
      <dgm:prSet presAssocID="{7A469B79-679D-4A3B-8017-A450178C32FF}" presName="simulatedConn" presStyleLbl="solidFgAcc1" presStyleIdx="1" presStyleCnt="3"/>
      <dgm:spPr/>
    </dgm:pt>
    <dgm:pt modelId="{9C9BA3FA-2755-4636-9C85-F8836D38B925}" type="pres">
      <dgm:prSet presAssocID="{7A469B79-679D-4A3B-8017-A450178C32FF}" presName="vSp2" presStyleCnt="0"/>
      <dgm:spPr/>
    </dgm:pt>
    <dgm:pt modelId="{417D5C9A-69F0-490D-B65F-3AB3A021063D}" type="pres">
      <dgm:prSet presAssocID="{7A469B79-679D-4A3B-8017-A450178C32FF}" presName="sibTrans" presStyleCnt="0"/>
      <dgm:spPr/>
    </dgm:pt>
    <dgm:pt modelId="{1FA30D44-0023-4752-8781-7329B3063C07}" type="pres">
      <dgm:prSet presAssocID="{FE229BA8-9AE3-4EE6-BD37-B20D495F52A2}" presName="compositeNode" presStyleCnt="0">
        <dgm:presLayoutVars>
          <dgm:bulletEnabled val="1"/>
        </dgm:presLayoutVars>
      </dgm:prSet>
      <dgm:spPr/>
    </dgm:pt>
    <dgm:pt modelId="{743E3743-DE43-4815-A573-0106C7DFB713}" type="pres">
      <dgm:prSet presAssocID="{FE229BA8-9AE3-4EE6-BD37-B20D495F52A2}" presName="bgRect" presStyleLbl="node1" presStyleIdx="2" presStyleCnt="4"/>
      <dgm:spPr/>
      <dgm:t>
        <a:bodyPr/>
        <a:lstStyle/>
        <a:p>
          <a:endParaRPr lang="en-US"/>
        </a:p>
      </dgm:t>
    </dgm:pt>
    <dgm:pt modelId="{C84FD161-AB7F-4264-8155-6F305A5BA8B8}" type="pres">
      <dgm:prSet presAssocID="{FE229BA8-9AE3-4EE6-BD37-B20D495F52A2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AD895-CF52-4338-B86E-D2E758E58BEE}" type="pres">
      <dgm:prSet presAssocID="{FE229BA8-9AE3-4EE6-BD37-B20D495F52A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D51EE-2A10-4CA5-A8FE-2D4319E372DD}" type="pres">
      <dgm:prSet presAssocID="{357722B0-338C-4B8F-BE6F-9D690973C2F7}" presName="hSp" presStyleCnt="0"/>
      <dgm:spPr/>
    </dgm:pt>
    <dgm:pt modelId="{79392C0E-E5F6-4FA8-8403-D47F84FA9BE4}" type="pres">
      <dgm:prSet presAssocID="{357722B0-338C-4B8F-BE6F-9D690973C2F7}" presName="vProcSp" presStyleCnt="0"/>
      <dgm:spPr/>
    </dgm:pt>
    <dgm:pt modelId="{728C28BC-8163-46B5-95FD-4FDB0148E613}" type="pres">
      <dgm:prSet presAssocID="{357722B0-338C-4B8F-BE6F-9D690973C2F7}" presName="vSp1" presStyleCnt="0"/>
      <dgm:spPr/>
    </dgm:pt>
    <dgm:pt modelId="{BB874FC3-EE16-430F-9805-9A888C120760}" type="pres">
      <dgm:prSet presAssocID="{357722B0-338C-4B8F-BE6F-9D690973C2F7}" presName="simulatedConn" presStyleLbl="solidFgAcc1" presStyleIdx="2" presStyleCnt="3"/>
      <dgm:spPr/>
    </dgm:pt>
    <dgm:pt modelId="{FB929463-9ADB-4FD6-9D84-4A4696F97BD7}" type="pres">
      <dgm:prSet presAssocID="{357722B0-338C-4B8F-BE6F-9D690973C2F7}" presName="vSp2" presStyleCnt="0"/>
      <dgm:spPr/>
    </dgm:pt>
    <dgm:pt modelId="{652539E1-31D4-4C1A-A590-D9497E3028A7}" type="pres">
      <dgm:prSet presAssocID="{357722B0-338C-4B8F-BE6F-9D690973C2F7}" presName="sibTrans" presStyleCnt="0"/>
      <dgm:spPr/>
    </dgm:pt>
    <dgm:pt modelId="{1CF2ADE1-8E3E-44FB-8F39-100A9E1DD48E}" type="pres">
      <dgm:prSet presAssocID="{AB652D91-A59D-4C00-9A99-E1117E29CEA3}" presName="compositeNode" presStyleCnt="0">
        <dgm:presLayoutVars>
          <dgm:bulletEnabled val="1"/>
        </dgm:presLayoutVars>
      </dgm:prSet>
      <dgm:spPr/>
    </dgm:pt>
    <dgm:pt modelId="{31574A34-38E9-4ACC-BC8E-877C6858E5F1}" type="pres">
      <dgm:prSet presAssocID="{AB652D91-A59D-4C00-9A99-E1117E29CEA3}" presName="bgRect" presStyleLbl="node1" presStyleIdx="3" presStyleCnt="4"/>
      <dgm:spPr/>
      <dgm:t>
        <a:bodyPr/>
        <a:lstStyle/>
        <a:p>
          <a:endParaRPr lang="en-US"/>
        </a:p>
      </dgm:t>
    </dgm:pt>
    <dgm:pt modelId="{46A1DBB0-8167-4009-870E-D469E06F14C3}" type="pres">
      <dgm:prSet presAssocID="{AB652D91-A59D-4C00-9A99-E1117E29CEA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A0548-03D0-4136-98C9-393CF5D083AA}" type="pres">
      <dgm:prSet presAssocID="{AB652D91-A59D-4C00-9A99-E1117E29CEA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76E41-6177-4EB7-B8F3-0683B8636725}" type="presOf" srcId="{09E801C4-DFDE-4946-A8B7-D5FAD8C9F6CE}" destId="{651DB2E2-C200-46DB-84AE-BA2F6FBA8749}" srcOrd="1" destOrd="0" presId="urn:microsoft.com/office/officeart/2005/8/layout/hProcess7#2"/>
    <dgm:cxn modelId="{A0D36442-9050-4F9B-A434-50BD876AD634}" type="presOf" srcId="{C44EE6BF-EAAC-4EBA-AD1A-0F7921A80A4E}" destId="{E4C5A6E5-0613-4D51-A476-C2F017D2A2F0}" srcOrd="1" destOrd="0" presId="urn:microsoft.com/office/officeart/2005/8/layout/hProcess7#2"/>
    <dgm:cxn modelId="{10137680-5DBC-4CD7-98FC-BDA0A51F5710}" srcId="{FE229BA8-9AE3-4EE6-BD37-B20D495F52A2}" destId="{9EB8CF01-223A-480B-8AC3-139FB31146EA}" srcOrd="0" destOrd="0" parTransId="{AC13D30B-5F69-4931-AE5B-B539EF4D9467}" sibTransId="{F5161AB7-E3EB-48A2-9651-64AD36C532C6}"/>
    <dgm:cxn modelId="{69450B86-EB2E-429E-86F5-4306F86622FE}" srcId="{DC33AD58-2EBD-4F86-844E-2C74E41CA434}" destId="{C44EE6BF-EAAC-4EBA-AD1A-0F7921A80A4E}" srcOrd="1" destOrd="0" parTransId="{14CDDBA2-2B1A-41C8-B871-4BE3B4E46F34}" sibTransId="{7A469B79-679D-4A3B-8017-A450178C32FF}"/>
    <dgm:cxn modelId="{4CCABFD5-D568-4E17-8F4F-B166242E90E7}" type="presOf" srcId="{390A9EE8-E035-4FE1-A676-95EA63BBC278}" destId="{8A10CC8B-7EAF-4DA5-B43B-85CEDB8E2502}" srcOrd="0" destOrd="0" presId="urn:microsoft.com/office/officeart/2005/8/layout/hProcess7#2"/>
    <dgm:cxn modelId="{CA092A23-5A30-41D0-A4EE-6AB7CDA7BF96}" type="presOf" srcId="{C44EE6BF-EAAC-4EBA-AD1A-0F7921A80A4E}" destId="{B663590D-EAA8-4ADF-80EA-C186BCA26CA8}" srcOrd="0" destOrd="0" presId="urn:microsoft.com/office/officeart/2005/8/layout/hProcess7#2"/>
    <dgm:cxn modelId="{5190DA4D-7CC2-4412-B712-B276527973C2}" type="presOf" srcId="{09E801C4-DFDE-4946-A8B7-D5FAD8C9F6CE}" destId="{A1E81D9B-7AD6-4978-A940-9A8D5D8E727F}" srcOrd="0" destOrd="0" presId="urn:microsoft.com/office/officeart/2005/8/layout/hProcess7#2"/>
    <dgm:cxn modelId="{2BA76FD4-01A6-4B96-95B5-566E400D3193}" type="presOf" srcId="{DC33AD58-2EBD-4F86-844E-2C74E41CA434}" destId="{9E92D1C7-43A7-4B4A-857A-1F007DE3AF04}" srcOrd="0" destOrd="0" presId="urn:microsoft.com/office/officeart/2005/8/layout/hProcess7#2"/>
    <dgm:cxn modelId="{A1938D16-47CD-428C-B447-19AFBEBC6338}" srcId="{AB652D91-A59D-4C00-9A99-E1117E29CEA3}" destId="{A264C27C-06CA-43A2-8AFA-AFFF2A945ED9}" srcOrd="0" destOrd="0" parTransId="{1EA9BAB7-F338-4F7E-A4AC-EBAEFF09220D}" sibTransId="{7D91E1F0-4EF2-4319-8E71-99BADDBAEE90}"/>
    <dgm:cxn modelId="{6324F4E9-EDEA-4E4E-BA1D-0E1160E02854}" type="presOf" srcId="{FE229BA8-9AE3-4EE6-BD37-B20D495F52A2}" destId="{C84FD161-AB7F-4264-8155-6F305A5BA8B8}" srcOrd="1" destOrd="0" presId="urn:microsoft.com/office/officeart/2005/8/layout/hProcess7#2"/>
    <dgm:cxn modelId="{AE0A1246-3565-4381-9DE7-8269979FB9D3}" srcId="{DC33AD58-2EBD-4F86-844E-2C74E41CA434}" destId="{FE229BA8-9AE3-4EE6-BD37-B20D495F52A2}" srcOrd="2" destOrd="0" parTransId="{32751003-A732-43F5-8C4E-74CC16828DAF}" sibTransId="{357722B0-338C-4B8F-BE6F-9D690973C2F7}"/>
    <dgm:cxn modelId="{DD3D20D5-208F-48C1-AEC5-88366552249E}" type="presOf" srcId="{9EB8CF01-223A-480B-8AC3-139FB31146EA}" destId="{907AD895-CF52-4338-B86E-D2E758E58BEE}" srcOrd="0" destOrd="0" presId="urn:microsoft.com/office/officeart/2005/8/layout/hProcess7#2"/>
    <dgm:cxn modelId="{86167828-A31D-491E-938D-E2DFBAD14BEC}" type="presOf" srcId="{AB652D91-A59D-4C00-9A99-E1117E29CEA3}" destId="{31574A34-38E9-4ACC-BC8E-877C6858E5F1}" srcOrd="0" destOrd="0" presId="urn:microsoft.com/office/officeart/2005/8/layout/hProcess7#2"/>
    <dgm:cxn modelId="{6D9F81CA-E96B-4E41-84E2-19975C902BB5}" type="presOf" srcId="{FE229BA8-9AE3-4EE6-BD37-B20D495F52A2}" destId="{743E3743-DE43-4815-A573-0106C7DFB713}" srcOrd="0" destOrd="0" presId="urn:microsoft.com/office/officeart/2005/8/layout/hProcess7#2"/>
    <dgm:cxn modelId="{25DCA986-4E7B-4A2C-9980-969D3A28E871}" srcId="{DC33AD58-2EBD-4F86-844E-2C74E41CA434}" destId="{09E801C4-DFDE-4946-A8B7-D5FAD8C9F6CE}" srcOrd="0" destOrd="0" parTransId="{70E55BB3-DF53-4472-963D-DDBE996BE5E2}" sibTransId="{5F6E63F4-C55F-4A7F-AB88-1A22EFCAAB21}"/>
    <dgm:cxn modelId="{C2D0516C-4EE5-4D17-9427-BC866CB9AFBA}" srcId="{DC33AD58-2EBD-4F86-844E-2C74E41CA434}" destId="{AB652D91-A59D-4C00-9A99-E1117E29CEA3}" srcOrd="3" destOrd="0" parTransId="{FE43AB6B-9349-4771-BBA2-4592C8FD56A2}" sibTransId="{69F7212F-E463-42E4-BA61-F15DC6655375}"/>
    <dgm:cxn modelId="{7DA8DC1C-B72B-44B1-A00B-C9FE124B6339}" type="presOf" srcId="{A264C27C-06CA-43A2-8AFA-AFFF2A945ED9}" destId="{E57A0548-03D0-4136-98C9-393CF5D083AA}" srcOrd="0" destOrd="0" presId="urn:microsoft.com/office/officeart/2005/8/layout/hProcess7#2"/>
    <dgm:cxn modelId="{0CF237F9-F220-455A-940D-2F73FBA394A7}" type="presOf" srcId="{AB652D91-A59D-4C00-9A99-E1117E29CEA3}" destId="{46A1DBB0-8167-4009-870E-D469E06F14C3}" srcOrd="1" destOrd="0" presId="urn:microsoft.com/office/officeart/2005/8/layout/hProcess7#2"/>
    <dgm:cxn modelId="{907D5A66-25A3-46C7-92C0-0FDBF08D6ACD}" type="presOf" srcId="{5F46AA68-FF64-43ED-94F0-D19AF25EDE33}" destId="{DAA86A19-F1FD-4043-A420-9EF2F0D4C7AF}" srcOrd="0" destOrd="0" presId="urn:microsoft.com/office/officeart/2005/8/layout/hProcess7#2"/>
    <dgm:cxn modelId="{2FE97F80-7A6A-4532-8FA9-11ACAE4CAAE0}" srcId="{09E801C4-DFDE-4946-A8B7-D5FAD8C9F6CE}" destId="{390A9EE8-E035-4FE1-A676-95EA63BBC278}" srcOrd="0" destOrd="0" parTransId="{DFD93C12-BB73-4069-951B-F6AF1899AC83}" sibTransId="{7E203DC9-C825-42F7-8202-3921FC5AE449}"/>
    <dgm:cxn modelId="{F3043A53-D45C-44BC-847B-560DF022F72F}" srcId="{C44EE6BF-EAAC-4EBA-AD1A-0F7921A80A4E}" destId="{5F46AA68-FF64-43ED-94F0-D19AF25EDE33}" srcOrd="0" destOrd="0" parTransId="{043F77B1-E0FA-46CF-8497-1A662B1221BF}" sibTransId="{816DD3AD-9E84-4AC9-8C99-8EBDEB128D87}"/>
    <dgm:cxn modelId="{F6A2E886-3169-4BDF-A7B9-7E52F2CCE284}" type="presParOf" srcId="{9E92D1C7-43A7-4B4A-857A-1F007DE3AF04}" destId="{EB859B90-819C-4230-8E6E-CC03310D560A}" srcOrd="0" destOrd="0" presId="urn:microsoft.com/office/officeart/2005/8/layout/hProcess7#2"/>
    <dgm:cxn modelId="{3DC6E404-17BD-4782-AD20-62DD276B5BB8}" type="presParOf" srcId="{EB859B90-819C-4230-8E6E-CC03310D560A}" destId="{A1E81D9B-7AD6-4978-A940-9A8D5D8E727F}" srcOrd="0" destOrd="0" presId="urn:microsoft.com/office/officeart/2005/8/layout/hProcess7#2"/>
    <dgm:cxn modelId="{6D9D8CAF-1863-4666-9321-24FAAABE3F55}" type="presParOf" srcId="{EB859B90-819C-4230-8E6E-CC03310D560A}" destId="{651DB2E2-C200-46DB-84AE-BA2F6FBA8749}" srcOrd="1" destOrd="0" presId="urn:microsoft.com/office/officeart/2005/8/layout/hProcess7#2"/>
    <dgm:cxn modelId="{CE622EFC-6E40-4F65-B96F-D184D9378E3F}" type="presParOf" srcId="{EB859B90-819C-4230-8E6E-CC03310D560A}" destId="{8A10CC8B-7EAF-4DA5-B43B-85CEDB8E2502}" srcOrd="2" destOrd="0" presId="urn:microsoft.com/office/officeart/2005/8/layout/hProcess7#2"/>
    <dgm:cxn modelId="{8EE376CB-645B-48B2-99AD-EC7084C77386}" type="presParOf" srcId="{9E92D1C7-43A7-4B4A-857A-1F007DE3AF04}" destId="{21C9B206-EF24-4A0C-8C05-D6DB472EE1D5}" srcOrd="1" destOrd="0" presId="urn:microsoft.com/office/officeart/2005/8/layout/hProcess7#2"/>
    <dgm:cxn modelId="{450BD39A-1403-41F0-B267-8661F0BB794D}" type="presParOf" srcId="{9E92D1C7-43A7-4B4A-857A-1F007DE3AF04}" destId="{781A6F32-0C58-4AA5-90EB-3E52CADB7244}" srcOrd="2" destOrd="0" presId="urn:microsoft.com/office/officeart/2005/8/layout/hProcess7#2"/>
    <dgm:cxn modelId="{00C0FDC1-6468-4284-94A6-61A1877B2A53}" type="presParOf" srcId="{781A6F32-0C58-4AA5-90EB-3E52CADB7244}" destId="{326723F7-AEDD-438C-92AA-82D16E4CBEB5}" srcOrd="0" destOrd="0" presId="urn:microsoft.com/office/officeart/2005/8/layout/hProcess7#2"/>
    <dgm:cxn modelId="{EAA7A76B-9221-45C5-807A-DFC3BDB926B1}" type="presParOf" srcId="{781A6F32-0C58-4AA5-90EB-3E52CADB7244}" destId="{5D39A54D-507E-4970-A014-5E2200C47389}" srcOrd="1" destOrd="0" presId="urn:microsoft.com/office/officeart/2005/8/layout/hProcess7#2"/>
    <dgm:cxn modelId="{E7C16F6C-891B-49B9-BC5A-3AE0F075A67F}" type="presParOf" srcId="{781A6F32-0C58-4AA5-90EB-3E52CADB7244}" destId="{04DA4212-100D-49DD-8321-BCCB1051ABF6}" srcOrd="2" destOrd="0" presId="urn:microsoft.com/office/officeart/2005/8/layout/hProcess7#2"/>
    <dgm:cxn modelId="{3163B881-E30C-48E5-A6EB-0D708A722EC0}" type="presParOf" srcId="{9E92D1C7-43A7-4B4A-857A-1F007DE3AF04}" destId="{F349A13C-596A-4B2D-8C36-7A3D1987B1F5}" srcOrd="3" destOrd="0" presId="urn:microsoft.com/office/officeart/2005/8/layout/hProcess7#2"/>
    <dgm:cxn modelId="{172CF1EC-AA33-4A4F-AC83-0851E343BA4F}" type="presParOf" srcId="{9E92D1C7-43A7-4B4A-857A-1F007DE3AF04}" destId="{1FA9469E-12D1-4A42-ACE2-314D7EC6EA71}" srcOrd="4" destOrd="0" presId="urn:microsoft.com/office/officeart/2005/8/layout/hProcess7#2"/>
    <dgm:cxn modelId="{A2CA38AD-26DD-45BE-9AAF-194D4EBAE47D}" type="presParOf" srcId="{1FA9469E-12D1-4A42-ACE2-314D7EC6EA71}" destId="{B663590D-EAA8-4ADF-80EA-C186BCA26CA8}" srcOrd="0" destOrd="0" presId="urn:microsoft.com/office/officeart/2005/8/layout/hProcess7#2"/>
    <dgm:cxn modelId="{F9B079FF-4C79-4332-ABA3-042FA3D83C77}" type="presParOf" srcId="{1FA9469E-12D1-4A42-ACE2-314D7EC6EA71}" destId="{E4C5A6E5-0613-4D51-A476-C2F017D2A2F0}" srcOrd="1" destOrd="0" presId="urn:microsoft.com/office/officeart/2005/8/layout/hProcess7#2"/>
    <dgm:cxn modelId="{C907B88F-6A15-4CEE-B0A7-009A557A2E0E}" type="presParOf" srcId="{1FA9469E-12D1-4A42-ACE2-314D7EC6EA71}" destId="{DAA86A19-F1FD-4043-A420-9EF2F0D4C7AF}" srcOrd="2" destOrd="0" presId="urn:microsoft.com/office/officeart/2005/8/layout/hProcess7#2"/>
    <dgm:cxn modelId="{A1A92A12-AAC5-4213-84CD-920DE388F7BE}" type="presParOf" srcId="{9E92D1C7-43A7-4B4A-857A-1F007DE3AF04}" destId="{3C1B9CC9-A98A-40A4-A3DD-48B3BC6533C4}" srcOrd="5" destOrd="0" presId="urn:microsoft.com/office/officeart/2005/8/layout/hProcess7#2"/>
    <dgm:cxn modelId="{98168413-FD23-445B-BA3C-84D874501177}" type="presParOf" srcId="{9E92D1C7-43A7-4B4A-857A-1F007DE3AF04}" destId="{5C8AC3DC-72C2-4068-AA76-AB754C218B2D}" srcOrd="6" destOrd="0" presId="urn:microsoft.com/office/officeart/2005/8/layout/hProcess7#2"/>
    <dgm:cxn modelId="{E6976145-1142-4DC8-AC04-0E296D8CC08A}" type="presParOf" srcId="{5C8AC3DC-72C2-4068-AA76-AB754C218B2D}" destId="{775C8749-729A-4932-B478-318B6F3177CD}" srcOrd="0" destOrd="0" presId="urn:microsoft.com/office/officeart/2005/8/layout/hProcess7#2"/>
    <dgm:cxn modelId="{78F19320-29D0-440D-BAAE-A8169F23BEA2}" type="presParOf" srcId="{5C8AC3DC-72C2-4068-AA76-AB754C218B2D}" destId="{BD6694D4-F2E4-4918-B29E-9C91240A8BD1}" srcOrd="1" destOrd="0" presId="urn:microsoft.com/office/officeart/2005/8/layout/hProcess7#2"/>
    <dgm:cxn modelId="{3BFBA45D-9A8F-4207-AD9D-07414D469D38}" type="presParOf" srcId="{5C8AC3DC-72C2-4068-AA76-AB754C218B2D}" destId="{9C9BA3FA-2755-4636-9C85-F8836D38B925}" srcOrd="2" destOrd="0" presId="urn:microsoft.com/office/officeart/2005/8/layout/hProcess7#2"/>
    <dgm:cxn modelId="{42B06539-E400-4F8B-A10F-2AE7A2EE1A12}" type="presParOf" srcId="{9E92D1C7-43A7-4B4A-857A-1F007DE3AF04}" destId="{417D5C9A-69F0-490D-B65F-3AB3A021063D}" srcOrd="7" destOrd="0" presId="urn:microsoft.com/office/officeart/2005/8/layout/hProcess7#2"/>
    <dgm:cxn modelId="{9892C927-BFF9-4CC5-B4BF-B64919BB37AF}" type="presParOf" srcId="{9E92D1C7-43A7-4B4A-857A-1F007DE3AF04}" destId="{1FA30D44-0023-4752-8781-7329B3063C07}" srcOrd="8" destOrd="0" presId="urn:microsoft.com/office/officeart/2005/8/layout/hProcess7#2"/>
    <dgm:cxn modelId="{C46BAB22-341F-4AFB-8A24-B0C34C10E8BF}" type="presParOf" srcId="{1FA30D44-0023-4752-8781-7329B3063C07}" destId="{743E3743-DE43-4815-A573-0106C7DFB713}" srcOrd="0" destOrd="0" presId="urn:microsoft.com/office/officeart/2005/8/layout/hProcess7#2"/>
    <dgm:cxn modelId="{21AF3F1C-FEE2-4EED-8D7A-4BBFE984C226}" type="presParOf" srcId="{1FA30D44-0023-4752-8781-7329B3063C07}" destId="{C84FD161-AB7F-4264-8155-6F305A5BA8B8}" srcOrd="1" destOrd="0" presId="urn:microsoft.com/office/officeart/2005/8/layout/hProcess7#2"/>
    <dgm:cxn modelId="{D16505F8-7D43-4755-9FFA-4C483E1DFA5A}" type="presParOf" srcId="{1FA30D44-0023-4752-8781-7329B3063C07}" destId="{907AD895-CF52-4338-B86E-D2E758E58BEE}" srcOrd="2" destOrd="0" presId="urn:microsoft.com/office/officeart/2005/8/layout/hProcess7#2"/>
    <dgm:cxn modelId="{DD8DC4B0-6ADA-4DEF-92DE-C34ADD7D4564}" type="presParOf" srcId="{9E92D1C7-43A7-4B4A-857A-1F007DE3AF04}" destId="{3C3D51EE-2A10-4CA5-A8FE-2D4319E372DD}" srcOrd="9" destOrd="0" presId="urn:microsoft.com/office/officeart/2005/8/layout/hProcess7#2"/>
    <dgm:cxn modelId="{E4926B2C-9D10-4E72-9F72-C5C38CD53045}" type="presParOf" srcId="{9E92D1C7-43A7-4B4A-857A-1F007DE3AF04}" destId="{79392C0E-E5F6-4FA8-8403-D47F84FA9BE4}" srcOrd="10" destOrd="0" presId="urn:microsoft.com/office/officeart/2005/8/layout/hProcess7#2"/>
    <dgm:cxn modelId="{F72C4A76-B5FC-4EF7-AE4C-250BF18DBC40}" type="presParOf" srcId="{79392C0E-E5F6-4FA8-8403-D47F84FA9BE4}" destId="{728C28BC-8163-46B5-95FD-4FDB0148E613}" srcOrd="0" destOrd="0" presId="urn:microsoft.com/office/officeart/2005/8/layout/hProcess7#2"/>
    <dgm:cxn modelId="{F0F83281-400E-49E5-8197-656E8A6DD222}" type="presParOf" srcId="{79392C0E-E5F6-4FA8-8403-D47F84FA9BE4}" destId="{BB874FC3-EE16-430F-9805-9A888C120760}" srcOrd="1" destOrd="0" presId="urn:microsoft.com/office/officeart/2005/8/layout/hProcess7#2"/>
    <dgm:cxn modelId="{7D9AA666-5735-492F-9AD0-8D54F55FD867}" type="presParOf" srcId="{79392C0E-E5F6-4FA8-8403-D47F84FA9BE4}" destId="{FB929463-9ADB-4FD6-9D84-4A4696F97BD7}" srcOrd="2" destOrd="0" presId="urn:microsoft.com/office/officeart/2005/8/layout/hProcess7#2"/>
    <dgm:cxn modelId="{ED8CEB56-A3AD-4450-88EA-39BBA046F810}" type="presParOf" srcId="{9E92D1C7-43A7-4B4A-857A-1F007DE3AF04}" destId="{652539E1-31D4-4C1A-A590-D9497E3028A7}" srcOrd="11" destOrd="0" presId="urn:microsoft.com/office/officeart/2005/8/layout/hProcess7#2"/>
    <dgm:cxn modelId="{8F7C9614-6C60-4342-B702-0DD53EA083FF}" type="presParOf" srcId="{9E92D1C7-43A7-4B4A-857A-1F007DE3AF04}" destId="{1CF2ADE1-8E3E-44FB-8F39-100A9E1DD48E}" srcOrd="12" destOrd="0" presId="urn:microsoft.com/office/officeart/2005/8/layout/hProcess7#2"/>
    <dgm:cxn modelId="{9E835A82-24BF-4CB5-B8F5-10F6D557FCB3}" type="presParOf" srcId="{1CF2ADE1-8E3E-44FB-8F39-100A9E1DD48E}" destId="{31574A34-38E9-4ACC-BC8E-877C6858E5F1}" srcOrd="0" destOrd="0" presId="urn:microsoft.com/office/officeart/2005/8/layout/hProcess7#2"/>
    <dgm:cxn modelId="{3BBF73B8-6E7C-4723-BC54-7EF8235A5078}" type="presParOf" srcId="{1CF2ADE1-8E3E-44FB-8F39-100A9E1DD48E}" destId="{46A1DBB0-8167-4009-870E-D469E06F14C3}" srcOrd="1" destOrd="0" presId="urn:microsoft.com/office/officeart/2005/8/layout/hProcess7#2"/>
    <dgm:cxn modelId="{96ADAF9E-0838-46C2-870B-1FD4B47DA7EB}" type="presParOf" srcId="{1CF2ADE1-8E3E-44FB-8F39-100A9E1DD48E}" destId="{E57A0548-03D0-4136-98C9-393CF5D083AA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DD7643-492A-4916-A8ED-DCCA485D88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E1C07EF9-D3C5-4DAB-8A19-C71C7CA9A425}">
      <dgm:prSet custT="1"/>
      <dgm:spPr/>
      <dgm:t>
        <a:bodyPr/>
        <a:lstStyle/>
        <a:p>
          <a:r>
            <a:rPr lang="sl-SI" sz="2800" b="0" noProof="0" dirty="0" smtClean="0"/>
            <a:t>Poročanje o čakalnih dobah je avtomatsko za označene VZS.</a:t>
          </a:r>
          <a:endParaRPr lang="sl-SI" sz="2800" b="0" noProof="0" dirty="0"/>
        </a:p>
      </dgm:t>
    </dgm:pt>
    <dgm:pt modelId="{ABD236DB-F334-4E89-AED4-1A5862FC643E}" type="parTrans" cxnId="{E3C9C5FA-6646-4217-A72E-53B9966971EB}">
      <dgm:prSet/>
      <dgm:spPr/>
      <dgm:t>
        <a:bodyPr/>
        <a:lstStyle/>
        <a:p>
          <a:endParaRPr lang="sl-SI" sz="2400" b="1"/>
        </a:p>
      </dgm:t>
    </dgm:pt>
    <dgm:pt modelId="{D9FFB47D-B4BA-42E7-BED1-46CA5D20C8A7}" type="sibTrans" cxnId="{E3C9C5FA-6646-4217-A72E-53B9966971EB}">
      <dgm:prSet/>
      <dgm:spPr/>
      <dgm:t>
        <a:bodyPr/>
        <a:lstStyle/>
        <a:p>
          <a:endParaRPr lang="sl-SI" sz="2400" b="1"/>
        </a:p>
      </dgm:t>
    </dgm:pt>
    <dgm:pt modelId="{AB8A6ACE-D8DE-41E5-89C1-B2EE496E382A}">
      <dgm:prSet phldrT="[besedilo]" custT="1"/>
      <dgm:spPr/>
      <dgm:t>
        <a:bodyPr/>
        <a:lstStyle/>
        <a:p>
          <a:r>
            <a:rPr lang="sl-SI" sz="2800" b="0" noProof="0" dirty="0" smtClean="0"/>
            <a:t>VZS je obvezen podatek na e-napotni</a:t>
          </a:r>
          <a:r>
            <a:rPr lang="en-US" sz="2800" b="0" noProof="0" dirty="0" smtClean="0"/>
            <a:t> </a:t>
          </a:r>
          <a:r>
            <a:rPr lang="en-US" sz="2800" b="0" noProof="0" dirty="0" err="1" smtClean="0"/>
            <a:t>listini</a:t>
          </a:r>
          <a:r>
            <a:rPr lang="sl-SI" sz="2800" b="0" noProof="0" dirty="0" smtClean="0"/>
            <a:t>.</a:t>
          </a:r>
        </a:p>
      </dgm:t>
    </dgm:pt>
    <dgm:pt modelId="{3B067D68-E044-4575-9E78-6417B1B01055}" type="parTrans" cxnId="{D1CF1F8C-914F-4F04-A1F8-DEB3CEC7B026}">
      <dgm:prSet/>
      <dgm:spPr/>
      <dgm:t>
        <a:bodyPr/>
        <a:lstStyle/>
        <a:p>
          <a:endParaRPr lang="sl-SI" sz="2400" b="1"/>
        </a:p>
      </dgm:t>
    </dgm:pt>
    <dgm:pt modelId="{3EAB48EF-CBF6-4453-A237-498B1C7D163B}" type="sibTrans" cxnId="{D1CF1F8C-914F-4F04-A1F8-DEB3CEC7B026}">
      <dgm:prSet/>
      <dgm:spPr/>
      <dgm:t>
        <a:bodyPr/>
        <a:lstStyle/>
        <a:p>
          <a:endParaRPr lang="sl-SI" sz="2400" b="1"/>
        </a:p>
      </dgm:t>
    </dgm:pt>
    <dgm:pt modelId="{3B5D7F3C-2303-4E37-AFCC-8CBC5A6FE4FB}">
      <dgm:prSet custT="1"/>
      <dgm:spPr/>
      <dgm:t>
        <a:bodyPr/>
        <a:lstStyle/>
        <a:p>
          <a:r>
            <a:rPr lang="sl-SI" sz="2800" b="0" noProof="0" dirty="0" smtClean="0"/>
            <a:t>Dogovor glede VZS za e-DN FT.</a:t>
          </a:r>
          <a:endParaRPr lang="sl-SI" sz="2800" b="0" noProof="0" dirty="0"/>
        </a:p>
      </dgm:t>
    </dgm:pt>
    <dgm:pt modelId="{D006A784-5F94-4135-9ADE-0849A19B856F}" type="parTrans" cxnId="{3B386B67-C05C-4EF0-91AD-271DE6E2AA74}">
      <dgm:prSet/>
      <dgm:spPr/>
      <dgm:t>
        <a:bodyPr/>
        <a:lstStyle/>
        <a:p>
          <a:endParaRPr lang="sl-SI"/>
        </a:p>
      </dgm:t>
    </dgm:pt>
    <dgm:pt modelId="{C9C0036A-123C-4523-9211-4F8F2770A7E6}" type="sibTrans" cxnId="{3B386B67-C05C-4EF0-91AD-271DE6E2AA74}">
      <dgm:prSet/>
      <dgm:spPr/>
      <dgm:t>
        <a:bodyPr/>
        <a:lstStyle/>
        <a:p>
          <a:endParaRPr lang="sl-SI"/>
        </a:p>
      </dgm:t>
    </dgm:pt>
    <dgm:pt modelId="{BD5FAF20-EC31-4F67-BA7A-20C7981C950D}" type="pres">
      <dgm:prSet presAssocID="{E4DD7643-492A-4916-A8ED-DCCA485D8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CE7E709-82C3-46B0-8382-B067F6D4214D}" type="pres">
      <dgm:prSet presAssocID="{AB8A6ACE-D8DE-41E5-89C1-B2EE496E382A}" presName="parentText" presStyleLbl="node1" presStyleIdx="0" presStyleCnt="3" custLinFactY="-71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C377A84-D183-4A3A-AB08-EE919BCBAA54}" type="pres">
      <dgm:prSet presAssocID="{3EAB48EF-CBF6-4453-A237-498B1C7D163B}" presName="spacer" presStyleCnt="0"/>
      <dgm:spPr/>
      <dgm:t>
        <a:bodyPr/>
        <a:lstStyle/>
        <a:p>
          <a:endParaRPr lang="sl-SI"/>
        </a:p>
      </dgm:t>
    </dgm:pt>
    <dgm:pt modelId="{CD43EF13-6C5C-46C5-B842-E710B05A16FD}" type="pres">
      <dgm:prSet presAssocID="{E1C07EF9-D3C5-4DAB-8A19-C71C7CA9A425}" presName="parentText" presStyleLbl="node1" presStyleIdx="1" presStyleCnt="3" custLinFactY="-1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5A2A85-3833-43D3-80F5-721C510209DE}" type="pres">
      <dgm:prSet presAssocID="{D9FFB47D-B4BA-42E7-BED1-46CA5D20C8A7}" presName="spacer" presStyleCnt="0"/>
      <dgm:spPr/>
      <dgm:t>
        <a:bodyPr/>
        <a:lstStyle/>
        <a:p>
          <a:endParaRPr lang="sl-SI"/>
        </a:p>
      </dgm:t>
    </dgm:pt>
    <dgm:pt modelId="{C75403C5-FE07-4EED-B822-99CE9C75BB01}" type="pres">
      <dgm:prSet presAssocID="{3B5D7F3C-2303-4E37-AFCC-8CBC5A6FE4FB}" presName="parentText" presStyleLbl="node1" presStyleIdx="2" presStyleCnt="3" custLinFactY="-5660" custLinFactNeighborX="-36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6A3E5F9-54AE-43B6-B4FA-58523ACB7C8E}" type="presOf" srcId="{3B5D7F3C-2303-4E37-AFCC-8CBC5A6FE4FB}" destId="{C75403C5-FE07-4EED-B822-99CE9C75BB01}" srcOrd="0" destOrd="0" presId="urn:microsoft.com/office/officeart/2005/8/layout/vList2"/>
    <dgm:cxn modelId="{3B386B67-C05C-4EF0-91AD-271DE6E2AA74}" srcId="{E4DD7643-492A-4916-A8ED-DCCA485D881C}" destId="{3B5D7F3C-2303-4E37-AFCC-8CBC5A6FE4FB}" srcOrd="2" destOrd="0" parTransId="{D006A784-5F94-4135-9ADE-0849A19B856F}" sibTransId="{C9C0036A-123C-4523-9211-4F8F2770A7E6}"/>
    <dgm:cxn modelId="{D1CF1F8C-914F-4F04-A1F8-DEB3CEC7B026}" srcId="{E4DD7643-492A-4916-A8ED-DCCA485D881C}" destId="{AB8A6ACE-D8DE-41E5-89C1-B2EE496E382A}" srcOrd="0" destOrd="0" parTransId="{3B067D68-E044-4575-9E78-6417B1B01055}" sibTransId="{3EAB48EF-CBF6-4453-A237-498B1C7D163B}"/>
    <dgm:cxn modelId="{8F1DF5C4-26BE-4929-B469-6BBAC4824A0D}" type="presOf" srcId="{E4DD7643-492A-4916-A8ED-DCCA485D881C}" destId="{BD5FAF20-EC31-4F67-BA7A-20C7981C950D}" srcOrd="0" destOrd="0" presId="urn:microsoft.com/office/officeart/2005/8/layout/vList2"/>
    <dgm:cxn modelId="{7430DF2B-3104-4B8F-A66C-D61B9C1DED25}" type="presOf" srcId="{AB8A6ACE-D8DE-41E5-89C1-B2EE496E382A}" destId="{ECE7E709-82C3-46B0-8382-B067F6D4214D}" srcOrd="0" destOrd="0" presId="urn:microsoft.com/office/officeart/2005/8/layout/vList2"/>
    <dgm:cxn modelId="{E3C9C5FA-6646-4217-A72E-53B9966971EB}" srcId="{E4DD7643-492A-4916-A8ED-DCCA485D881C}" destId="{E1C07EF9-D3C5-4DAB-8A19-C71C7CA9A425}" srcOrd="1" destOrd="0" parTransId="{ABD236DB-F334-4E89-AED4-1A5862FC643E}" sibTransId="{D9FFB47D-B4BA-42E7-BED1-46CA5D20C8A7}"/>
    <dgm:cxn modelId="{7B4E7A55-B961-4996-86E3-AFC87D4FE0AD}" type="presOf" srcId="{E1C07EF9-D3C5-4DAB-8A19-C71C7CA9A425}" destId="{CD43EF13-6C5C-46C5-B842-E710B05A16FD}" srcOrd="0" destOrd="0" presId="urn:microsoft.com/office/officeart/2005/8/layout/vList2"/>
    <dgm:cxn modelId="{8442CE59-D413-469E-B954-3477A4C7F77E}" type="presParOf" srcId="{BD5FAF20-EC31-4F67-BA7A-20C7981C950D}" destId="{ECE7E709-82C3-46B0-8382-B067F6D4214D}" srcOrd="0" destOrd="0" presId="urn:microsoft.com/office/officeart/2005/8/layout/vList2"/>
    <dgm:cxn modelId="{5008FC1B-9975-4D06-9E2C-D34B1FCE0BF9}" type="presParOf" srcId="{BD5FAF20-EC31-4F67-BA7A-20C7981C950D}" destId="{FC377A84-D183-4A3A-AB08-EE919BCBAA54}" srcOrd="1" destOrd="0" presId="urn:microsoft.com/office/officeart/2005/8/layout/vList2"/>
    <dgm:cxn modelId="{6E0A83FB-F203-4D71-B9D0-7F0D0BE98CA1}" type="presParOf" srcId="{BD5FAF20-EC31-4F67-BA7A-20C7981C950D}" destId="{CD43EF13-6C5C-46C5-B842-E710B05A16FD}" srcOrd="2" destOrd="0" presId="urn:microsoft.com/office/officeart/2005/8/layout/vList2"/>
    <dgm:cxn modelId="{177676E4-2B42-44BD-BDD1-EF90B7C60E6D}" type="presParOf" srcId="{BD5FAF20-EC31-4F67-BA7A-20C7981C950D}" destId="{035A2A85-3833-43D3-80F5-721C510209DE}" srcOrd="3" destOrd="0" presId="urn:microsoft.com/office/officeart/2005/8/layout/vList2"/>
    <dgm:cxn modelId="{B6F761FB-217B-499C-B167-AEF3AF13EC7A}" type="presParOf" srcId="{BD5FAF20-EC31-4F67-BA7A-20C7981C950D}" destId="{C75403C5-FE07-4EED-B822-99CE9C75BB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D7D26D-649A-46C7-8EB7-498C8817B9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38F5062B-8253-4223-83BC-80E1A95A8313}">
      <dgm:prSet phldrT="[besedilo]" custT="1"/>
      <dgm:spPr/>
      <dgm:t>
        <a:bodyPr/>
        <a:lstStyle/>
        <a:p>
          <a:r>
            <a:rPr lang="sl-SI" sz="2400" dirty="0" smtClean="0"/>
            <a:t>Izdela ga osebni zdravnik ali napotni zdravnik, ki ima s strani osebnega zdravnika podeljeno pooblastilo za to. </a:t>
          </a:r>
          <a:endParaRPr lang="sl-SI" sz="2400" dirty="0"/>
        </a:p>
      </dgm:t>
    </dgm:pt>
    <dgm:pt modelId="{6594635E-DCEB-4FB1-A543-F29AAA83EED5}" type="parTrans" cxnId="{367AC6CC-4F09-4E06-ABF1-92F13621143D}">
      <dgm:prSet/>
      <dgm:spPr/>
      <dgm:t>
        <a:bodyPr/>
        <a:lstStyle/>
        <a:p>
          <a:endParaRPr lang="sl-SI" sz="2800"/>
        </a:p>
      </dgm:t>
    </dgm:pt>
    <dgm:pt modelId="{25D98FD3-0170-4B4D-80CD-DE0A836E1AF1}" type="sibTrans" cxnId="{367AC6CC-4F09-4E06-ABF1-92F13621143D}">
      <dgm:prSet/>
      <dgm:spPr/>
      <dgm:t>
        <a:bodyPr/>
        <a:lstStyle/>
        <a:p>
          <a:endParaRPr lang="sl-SI" sz="2800"/>
        </a:p>
      </dgm:t>
    </dgm:pt>
    <dgm:pt modelId="{B218E57F-4E10-4C3C-B7D3-F289180DABEF}">
      <dgm:prSet custT="1"/>
      <dgm:spPr/>
      <dgm:t>
        <a:bodyPr/>
        <a:lstStyle/>
        <a:p>
          <a:r>
            <a:rPr lang="sl-SI" sz="2400" dirty="0" smtClean="0"/>
            <a:t>Ob shranjevanju se preverja obstoj vseh obveznih podatkov (VZS!).</a:t>
          </a:r>
        </a:p>
      </dgm:t>
    </dgm:pt>
    <dgm:pt modelId="{1D0BCE42-375B-4E24-9119-1FBC6FE912E7}" type="parTrans" cxnId="{6C898316-527D-44EF-9564-4524AB554D8A}">
      <dgm:prSet/>
      <dgm:spPr/>
      <dgm:t>
        <a:bodyPr/>
        <a:lstStyle/>
        <a:p>
          <a:endParaRPr lang="sl-SI" sz="2800"/>
        </a:p>
      </dgm:t>
    </dgm:pt>
    <dgm:pt modelId="{E0886D26-391A-4367-B95B-B4DBC9E140DC}" type="sibTrans" cxnId="{6C898316-527D-44EF-9564-4524AB554D8A}">
      <dgm:prSet/>
      <dgm:spPr/>
      <dgm:t>
        <a:bodyPr/>
        <a:lstStyle/>
        <a:p>
          <a:endParaRPr lang="sl-SI" sz="2800"/>
        </a:p>
      </dgm:t>
    </dgm:pt>
    <dgm:pt modelId="{42EECBD0-231C-4B6F-A717-5B13E62DBBEC}">
      <dgm:prSet custT="1"/>
      <dgm:spPr/>
      <dgm:t>
        <a:bodyPr/>
        <a:lstStyle/>
        <a:p>
          <a:r>
            <a:rPr lang="sl-SI" sz="2400" dirty="0" smtClean="0"/>
            <a:t>Možno je dodajanje manjših elektronskih prilog (do 10 MB).</a:t>
          </a:r>
        </a:p>
      </dgm:t>
    </dgm:pt>
    <dgm:pt modelId="{F97DB1EC-69D9-4AE9-96BC-72D01BEA0BC2}" type="parTrans" cxnId="{FFF11734-C800-4113-BD19-97549DC849E1}">
      <dgm:prSet/>
      <dgm:spPr/>
      <dgm:t>
        <a:bodyPr/>
        <a:lstStyle/>
        <a:p>
          <a:endParaRPr lang="sl-SI" sz="2800"/>
        </a:p>
      </dgm:t>
    </dgm:pt>
    <dgm:pt modelId="{66F69459-074E-4332-A255-4ED526DBB3CE}" type="sibTrans" cxnId="{FFF11734-C800-4113-BD19-97549DC849E1}">
      <dgm:prSet/>
      <dgm:spPr/>
      <dgm:t>
        <a:bodyPr/>
        <a:lstStyle/>
        <a:p>
          <a:endParaRPr lang="sl-SI" sz="2800"/>
        </a:p>
      </dgm:t>
    </dgm:pt>
    <dgm:pt modelId="{51CC6A0D-C391-4411-A179-C70FC961BEEC}">
      <dgm:prSet custT="1"/>
      <dgm:spPr/>
      <dgm:t>
        <a:bodyPr/>
        <a:lstStyle/>
        <a:p>
          <a:r>
            <a:rPr lang="sl-SI" sz="2400" dirty="0" smtClean="0"/>
            <a:t>e-DN FT se mora podpisati z </a:t>
          </a:r>
          <a:r>
            <a:rPr lang="sl-SI" sz="2400" b="1" dirty="0" smtClean="0"/>
            <a:t>varnim</a:t>
          </a:r>
          <a:r>
            <a:rPr lang="sl-SI" sz="2400" dirty="0" smtClean="0"/>
            <a:t> elektronskim podpisom zdravnika (s profesionalne kartice, podpis s PIN, dovoljena tudi druga digitalna potrdila).</a:t>
          </a:r>
          <a:endParaRPr lang="sl-SI" sz="2400" dirty="0"/>
        </a:p>
      </dgm:t>
    </dgm:pt>
    <dgm:pt modelId="{1C292FA7-5A09-4E8D-86A6-2379A5A32B4C}" type="parTrans" cxnId="{BA8085BF-8627-423A-A648-1ECA8A65107E}">
      <dgm:prSet/>
      <dgm:spPr/>
      <dgm:t>
        <a:bodyPr/>
        <a:lstStyle/>
        <a:p>
          <a:endParaRPr lang="sl-SI" sz="2800"/>
        </a:p>
      </dgm:t>
    </dgm:pt>
    <dgm:pt modelId="{13C7E021-1CF4-4FDE-B103-EE843E87DE20}" type="sibTrans" cxnId="{BA8085BF-8627-423A-A648-1ECA8A65107E}">
      <dgm:prSet/>
      <dgm:spPr/>
      <dgm:t>
        <a:bodyPr/>
        <a:lstStyle/>
        <a:p>
          <a:endParaRPr lang="sl-SI" sz="2800"/>
        </a:p>
      </dgm:t>
    </dgm:pt>
    <dgm:pt modelId="{B702C0FD-3E26-4003-A9E0-487A73D707E0}">
      <dgm:prSet custT="1"/>
      <dgm:spPr/>
      <dgm:t>
        <a:bodyPr/>
        <a:lstStyle/>
        <a:p>
          <a:r>
            <a:rPr lang="sl-SI" sz="2400" dirty="0" smtClean="0"/>
            <a:t>Ob prejemu </a:t>
          </a:r>
          <a:r>
            <a:rPr lang="sl-SI" sz="2400" i="1" u="sng" dirty="0" smtClean="0"/>
            <a:t>papirnega DN FT</a:t>
          </a:r>
          <a:r>
            <a:rPr lang="sl-SI" sz="2400" i="0" u="none" dirty="0" smtClean="0"/>
            <a:t> se</a:t>
          </a:r>
          <a:r>
            <a:rPr lang="sl-SI" sz="2400" dirty="0" smtClean="0"/>
            <a:t> po vnosu v lokalni informacijski sistem ta shrani v centralnem sistemu eNaročanja kot e-DN FT.</a:t>
          </a:r>
          <a:endParaRPr lang="sl-SI" sz="2400" dirty="0"/>
        </a:p>
      </dgm:t>
    </dgm:pt>
    <dgm:pt modelId="{3F879F6F-6857-428F-B83D-592097051DF3}" type="parTrans" cxnId="{C0F881E3-5B0D-474D-A72D-D43764F71AB8}">
      <dgm:prSet/>
      <dgm:spPr/>
      <dgm:t>
        <a:bodyPr/>
        <a:lstStyle/>
        <a:p>
          <a:endParaRPr lang="sl-SI" sz="2800"/>
        </a:p>
      </dgm:t>
    </dgm:pt>
    <dgm:pt modelId="{23392395-286B-4B69-B0FD-C161733587D4}" type="sibTrans" cxnId="{C0F881E3-5B0D-474D-A72D-D43764F71AB8}">
      <dgm:prSet/>
      <dgm:spPr/>
      <dgm:t>
        <a:bodyPr/>
        <a:lstStyle/>
        <a:p>
          <a:endParaRPr lang="sl-SI" sz="2800"/>
        </a:p>
      </dgm:t>
    </dgm:pt>
    <dgm:pt modelId="{0E587FA8-12C1-435A-94D3-C222B4A1FB11}">
      <dgm:prSet custT="1"/>
      <dgm:spPr/>
      <dgm:t>
        <a:bodyPr/>
        <a:lstStyle/>
        <a:p>
          <a:r>
            <a:rPr lang="sl-SI" sz="2400" dirty="0" smtClean="0"/>
            <a:t>e-DN FT se kot dokumenti shranijo tudi v CRPP.</a:t>
          </a:r>
        </a:p>
      </dgm:t>
    </dgm:pt>
    <dgm:pt modelId="{858F5F60-3289-4787-A75F-FF0CA2E07D70}" type="sibTrans" cxnId="{A9828CEB-1D66-4257-B7F9-1248A3DB024A}">
      <dgm:prSet/>
      <dgm:spPr/>
      <dgm:t>
        <a:bodyPr/>
        <a:lstStyle/>
        <a:p>
          <a:endParaRPr lang="sl-SI" sz="2800"/>
        </a:p>
      </dgm:t>
    </dgm:pt>
    <dgm:pt modelId="{20755037-9D0E-4ACE-8D6D-308BE6B15A5C}" type="parTrans" cxnId="{A9828CEB-1D66-4257-B7F9-1248A3DB024A}">
      <dgm:prSet/>
      <dgm:spPr/>
      <dgm:t>
        <a:bodyPr/>
        <a:lstStyle/>
        <a:p>
          <a:endParaRPr lang="sl-SI" sz="2800"/>
        </a:p>
      </dgm:t>
    </dgm:pt>
    <dgm:pt modelId="{6C7C6F2A-5976-4BD0-A4B1-902DF52B0D6A}" type="pres">
      <dgm:prSet presAssocID="{57D7D26D-649A-46C7-8EB7-498C8817B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12A6701-8199-4748-8BEE-A06786E5857E}" type="pres">
      <dgm:prSet presAssocID="{38F5062B-8253-4223-83BC-80E1A95A831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F3E9FDE-D784-496C-8ACC-B534094071FD}" type="pres">
      <dgm:prSet presAssocID="{25D98FD3-0170-4B4D-80CD-DE0A836E1AF1}" presName="spacer" presStyleCnt="0"/>
      <dgm:spPr/>
      <dgm:t>
        <a:bodyPr/>
        <a:lstStyle/>
        <a:p>
          <a:endParaRPr lang="sl-SI"/>
        </a:p>
      </dgm:t>
    </dgm:pt>
    <dgm:pt modelId="{76CF74ED-0743-4F95-A322-1757B11A5A22}" type="pres">
      <dgm:prSet presAssocID="{B218E57F-4E10-4C3C-B7D3-F289180DAB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313BF3C-6C68-4B3E-B171-91B06DD77DBD}" type="pres">
      <dgm:prSet presAssocID="{E0886D26-391A-4367-B95B-B4DBC9E140DC}" presName="spacer" presStyleCnt="0"/>
      <dgm:spPr/>
      <dgm:t>
        <a:bodyPr/>
        <a:lstStyle/>
        <a:p>
          <a:endParaRPr lang="sl-SI"/>
        </a:p>
      </dgm:t>
    </dgm:pt>
    <dgm:pt modelId="{7C7A5A77-DBC6-4545-9701-57251A8D2572}" type="pres">
      <dgm:prSet presAssocID="{42EECBD0-231C-4B6F-A717-5B13E62DBBE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43DF1D1-FD59-4141-82AA-30E90E5B62A1}" type="pres">
      <dgm:prSet presAssocID="{66F69459-074E-4332-A255-4ED526DBB3CE}" presName="spacer" presStyleCnt="0"/>
      <dgm:spPr/>
      <dgm:t>
        <a:bodyPr/>
        <a:lstStyle/>
        <a:p>
          <a:endParaRPr lang="sl-SI"/>
        </a:p>
      </dgm:t>
    </dgm:pt>
    <dgm:pt modelId="{9ACEFBA8-80E4-4021-8C12-4AD48B58CEFD}" type="pres">
      <dgm:prSet presAssocID="{51CC6A0D-C391-4411-A179-C70FC961BEE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32C668-8372-430E-A554-C4DDB265056A}" type="pres">
      <dgm:prSet presAssocID="{13C7E021-1CF4-4FDE-B103-EE843E87DE20}" presName="spacer" presStyleCnt="0"/>
      <dgm:spPr/>
      <dgm:t>
        <a:bodyPr/>
        <a:lstStyle/>
        <a:p>
          <a:endParaRPr lang="sl-SI"/>
        </a:p>
      </dgm:t>
    </dgm:pt>
    <dgm:pt modelId="{8E81A404-53A2-454C-A581-BABA0CC82CCD}" type="pres">
      <dgm:prSet presAssocID="{B702C0FD-3E26-4003-A9E0-487A73D707E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1FE2F0-BBEA-4D6E-9D11-7F9C9B17A1DA}" type="pres">
      <dgm:prSet presAssocID="{23392395-286B-4B69-B0FD-C161733587D4}" presName="spacer" presStyleCnt="0"/>
      <dgm:spPr/>
      <dgm:t>
        <a:bodyPr/>
        <a:lstStyle/>
        <a:p>
          <a:endParaRPr lang="sl-SI"/>
        </a:p>
      </dgm:t>
    </dgm:pt>
    <dgm:pt modelId="{CA9F122A-4495-4618-AEB2-5D35B31B2CF6}" type="pres">
      <dgm:prSet presAssocID="{0E587FA8-12C1-435A-94D3-C222B4A1FB11}" presName="parentText" presStyleLbl="node1" presStyleIdx="5" presStyleCnt="6" custLinFactY="15985" custLinFactNeighborX="-242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C898316-527D-44EF-9564-4524AB554D8A}" srcId="{57D7D26D-649A-46C7-8EB7-498C8817B932}" destId="{B218E57F-4E10-4C3C-B7D3-F289180DABEF}" srcOrd="1" destOrd="0" parTransId="{1D0BCE42-375B-4E24-9119-1FBC6FE912E7}" sibTransId="{E0886D26-391A-4367-B95B-B4DBC9E140DC}"/>
    <dgm:cxn modelId="{FFF11734-C800-4113-BD19-97549DC849E1}" srcId="{57D7D26D-649A-46C7-8EB7-498C8817B932}" destId="{42EECBD0-231C-4B6F-A717-5B13E62DBBEC}" srcOrd="2" destOrd="0" parTransId="{F97DB1EC-69D9-4AE9-96BC-72D01BEA0BC2}" sibTransId="{66F69459-074E-4332-A255-4ED526DBB3CE}"/>
    <dgm:cxn modelId="{30A083E5-923A-464F-8A02-C600607308B6}" type="presOf" srcId="{B702C0FD-3E26-4003-A9E0-487A73D707E0}" destId="{8E81A404-53A2-454C-A581-BABA0CC82CCD}" srcOrd="0" destOrd="0" presId="urn:microsoft.com/office/officeart/2005/8/layout/vList2"/>
    <dgm:cxn modelId="{38F18B24-89DB-4638-B4BC-93A8B9241E47}" type="presOf" srcId="{42EECBD0-231C-4B6F-A717-5B13E62DBBEC}" destId="{7C7A5A77-DBC6-4545-9701-57251A8D2572}" srcOrd="0" destOrd="0" presId="urn:microsoft.com/office/officeart/2005/8/layout/vList2"/>
    <dgm:cxn modelId="{BA8085BF-8627-423A-A648-1ECA8A65107E}" srcId="{57D7D26D-649A-46C7-8EB7-498C8817B932}" destId="{51CC6A0D-C391-4411-A179-C70FC961BEEC}" srcOrd="3" destOrd="0" parTransId="{1C292FA7-5A09-4E8D-86A6-2379A5A32B4C}" sibTransId="{13C7E021-1CF4-4FDE-B103-EE843E87DE20}"/>
    <dgm:cxn modelId="{59CC6626-72DF-414C-B943-D9DD55891579}" type="presOf" srcId="{57D7D26D-649A-46C7-8EB7-498C8817B932}" destId="{6C7C6F2A-5976-4BD0-A4B1-902DF52B0D6A}" srcOrd="0" destOrd="0" presId="urn:microsoft.com/office/officeart/2005/8/layout/vList2"/>
    <dgm:cxn modelId="{A9828CEB-1D66-4257-B7F9-1248A3DB024A}" srcId="{57D7D26D-649A-46C7-8EB7-498C8817B932}" destId="{0E587FA8-12C1-435A-94D3-C222B4A1FB11}" srcOrd="5" destOrd="0" parTransId="{20755037-9D0E-4ACE-8D6D-308BE6B15A5C}" sibTransId="{858F5F60-3289-4787-A75F-FF0CA2E07D70}"/>
    <dgm:cxn modelId="{C0F881E3-5B0D-474D-A72D-D43764F71AB8}" srcId="{57D7D26D-649A-46C7-8EB7-498C8817B932}" destId="{B702C0FD-3E26-4003-A9E0-487A73D707E0}" srcOrd="4" destOrd="0" parTransId="{3F879F6F-6857-428F-B83D-592097051DF3}" sibTransId="{23392395-286B-4B69-B0FD-C161733587D4}"/>
    <dgm:cxn modelId="{7BE86D5E-F1A7-47CB-BA46-2B6B38BFD25F}" type="presOf" srcId="{B218E57F-4E10-4C3C-B7D3-F289180DABEF}" destId="{76CF74ED-0743-4F95-A322-1757B11A5A22}" srcOrd="0" destOrd="0" presId="urn:microsoft.com/office/officeart/2005/8/layout/vList2"/>
    <dgm:cxn modelId="{367AC6CC-4F09-4E06-ABF1-92F13621143D}" srcId="{57D7D26D-649A-46C7-8EB7-498C8817B932}" destId="{38F5062B-8253-4223-83BC-80E1A95A8313}" srcOrd="0" destOrd="0" parTransId="{6594635E-DCEB-4FB1-A543-F29AAA83EED5}" sibTransId="{25D98FD3-0170-4B4D-80CD-DE0A836E1AF1}"/>
    <dgm:cxn modelId="{28101AD8-0333-4F0D-B79C-0DDC6F27840B}" type="presOf" srcId="{38F5062B-8253-4223-83BC-80E1A95A8313}" destId="{A12A6701-8199-4748-8BEE-A06786E5857E}" srcOrd="0" destOrd="0" presId="urn:microsoft.com/office/officeart/2005/8/layout/vList2"/>
    <dgm:cxn modelId="{288F82DA-3BC4-469E-917F-4F562A5A4122}" type="presOf" srcId="{51CC6A0D-C391-4411-A179-C70FC961BEEC}" destId="{9ACEFBA8-80E4-4021-8C12-4AD48B58CEFD}" srcOrd="0" destOrd="0" presId="urn:microsoft.com/office/officeart/2005/8/layout/vList2"/>
    <dgm:cxn modelId="{FCBCEE3D-F48B-4D9F-8F32-3564C899120F}" type="presOf" srcId="{0E587FA8-12C1-435A-94D3-C222B4A1FB11}" destId="{CA9F122A-4495-4618-AEB2-5D35B31B2CF6}" srcOrd="0" destOrd="0" presId="urn:microsoft.com/office/officeart/2005/8/layout/vList2"/>
    <dgm:cxn modelId="{E7E2605A-14BA-4CEB-A83E-A9F98A42A213}" type="presParOf" srcId="{6C7C6F2A-5976-4BD0-A4B1-902DF52B0D6A}" destId="{A12A6701-8199-4748-8BEE-A06786E5857E}" srcOrd="0" destOrd="0" presId="urn:microsoft.com/office/officeart/2005/8/layout/vList2"/>
    <dgm:cxn modelId="{647271C8-9F3D-461B-8515-7B5438F6BB8A}" type="presParOf" srcId="{6C7C6F2A-5976-4BD0-A4B1-902DF52B0D6A}" destId="{4F3E9FDE-D784-496C-8ACC-B534094071FD}" srcOrd="1" destOrd="0" presId="urn:microsoft.com/office/officeart/2005/8/layout/vList2"/>
    <dgm:cxn modelId="{B9372398-998E-4531-BA32-A658D82E920B}" type="presParOf" srcId="{6C7C6F2A-5976-4BD0-A4B1-902DF52B0D6A}" destId="{76CF74ED-0743-4F95-A322-1757B11A5A22}" srcOrd="2" destOrd="0" presId="urn:microsoft.com/office/officeart/2005/8/layout/vList2"/>
    <dgm:cxn modelId="{24BA42D2-35FE-4E40-ADEB-35BEEC6419DD}" type="presParOf" srcId="{6C7C6F2A-5976-4BD0-A4B1-902DF52B0D6A}" destId="{D313BF3C-6C68-4B3E-B171-91B06DD77DBD}" srcOrd="3" destOrd="0" presId="urn:microsoft.com/office/officeart/2005/8/layout/vList2"/>
    <dgm:cxn modelId="{69DF8B53-1B66-4F4D-9721-B98AC9BE8FEB}" type="presParOf" srcId="{6C7C6F2A-5976-4BD0-A4B1-902DF52B0D6A}" destId="{7C7A5A77-DBC6-4545-9701-57251A8D2572}" srcOrd="4" destOrd="0" presId="urn:microsoft.com/office/officeart/2005/8/layout/vList2"/>
    <dgm:cxn modelId="{C5DC885D-50B9-4228-88A0-3B1C1A067F0A}" type="presParOf" srcId="{6C7C6F2A-5976-4BD0-A4B1-902DF52B0D6A}" destId="{143DF1D1-FD59-4141-82AA-30E90E5B62A1}" srcOrd="5" destOrd="0" presId="urn:microsoft.com/office/officeart/2005/8/layout/vList2"/>
    <dgm:cxn modelId="{7AA7948A-53A4-45AA-9A77-4D4A5CC2FA47}" type="presParOf" srcId="{6C7C6F2A-5976-4BD0-A4B1-902DF52B0D6A}" destId="{9ACEFBA8-80E4-4021-8C12-4AD48B58CEFD}" srcOrd="6" destOrd="0" presId="urn:microsoft.com/office/officeart/2005/8/layout/vList2"/>
    <dgm:cxn modelId="{85792CDD-9D2D-4445-9E92-6C9442C5B7C2}" type="presParOf" srcId="{6C7C6F2A-5976-4BD0-A4B1-902DF52B0D6A}" destId="{AB32C668-8372-430E-A554-C4DDB265056A}" srcOrd="7" destOrd="0" presId="urn:microsoft.com/office/officeart/2005/8/layout/vList2"/>
    <dgm:cxn modelId="{099D2ADE-6C2E-410F-999C-9C6A08F8D7F1}" type="presParOf" srcId="{6C7C6F2A-5976-4BD0-A4B1-902DF52B0D6A}" destId="{8E81A404-53A2-454C-A581-BABA0CC82CCD}" srcOrd="8" destOrd="0" presId="urn:microsoft.com/office/officeart/2005/8/layout/vList2"/>
    <dgm:cxn modelId="{B8FDB40C-C27A-4B22-B39C-5BCA1416E3C3}" type="presParOf" srcId="{6C7C6F2A-5976-4BD0-A4B1-902DF52B0D6A}" destId="{091FE2F0-BBEA-4D6E-9D11-7F9C9B17A1DA}" srcOrd="9" destOrd="0" presId="urn:microsoft.com/office/officeart/2005/8/layout/vList2"/>
    <dgm:cxn modelId="{3DDAED5A-7B60-41D3-A481-E37FCE8B397E}" type="presParOf" srcId="{6C7C6F2A-5976-4BD0-A4B1-902DF52B0D6A}" destId="{CA9F122A-4495-4618-AEB2-5D35B31B2CF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D7D26D-649A-46C7-8EB7-498C8817B9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6C7C6F2A-5976-4BD0-A4B1-902DF52B0D6A}" type="pres">
      <dgm:prSet presAssocID="{57D7D26D-649A-46C7-8EB7-498C8817B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59CC6626-72DF-414C-B943-D9DD55891579}" type="presOf" srcId="{57D7D26D-649A-46C7-8EB7-498C8817B932}" destId="{6C7C6F2A-5976-4BD0-A4B1-902DF52B0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BA727BB-2B0A-4D8B-B6E0-B7D1C553E6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7025132-F6EF-4F83-B430-004CEA2C59A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sl-SI" sz="4400" dirty="0" smtClean="0"/>
            <a:t>Enkratna</a:t>
          </a:r>
          <a:endParaRPr lang="sl-SI" sz="500" dirty="0"/>
        </a:p>
      </dgm:t>
    </dgm:pt>
    <dgm:pt modelId="{BD8FF77A-C91C-45A1-B447-D0C49756173C}" type="parTrans" cxnId="{CF4601E5-1842-4E90-A20F-6BB4C819C94B}">
      <dgm:prSet/>
      <dgm:spPr/>
      <dgm:t>
        <a:bodyPr/>
        <a:lstStyle/>
        <a:p>
          <a:endParaRPr lang="sl-SI"/>
        </a:p>
      </dgm:t>
    </dgm:pt>
    <dgm:pt modelId="{F387563D-B249-40DE-9822-46A47CAA120B}" type="sibTrans" cxnId="{CF4601E5-1842-4E90-A20F-6BB4C819C94B}">
      <dgm:prSet/>
      <dgm:spPr/>
      <dgm:t>
        <a:bodyPr/>
        <a:lstStyle/>
        <a:p>
          <a:endParaRPr lang="sl-SI"/>
        </a:p>
      </dgm:t>
    </dgm:pt>
    <dgm:pt modelId="{36679139-2C22-4AA5-B7E9-941BCC1DFD39}">
      <dgm:prSet custT="1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sl-SI" sz="4800" dirty="0" smtClean="0"/>
            <a:t>Za obdobje </a:t>
          </a:r>
        </a:p>
        <a:p>
          <a:pPr rtl="0"/>
          <a:r>
            <a:rPr lang="sl-SI" sz="1800" dirty="0" smtClean="0"/>
            <a:t>(e-DN FT – ena FT obravnava, eno leto)</a:t>
          </a:r>
          <a:endParaRPr lang="sl-SI" sz="1800" dirty="0"/>
        </a:p>
      </dgm:t>
    </dgm:pt>
    <dgm:pt modelId="{2AEA8670-52B7-47FA-A0AA-B40550CE29DF}" type="parTrans" cxnId="{89FC474A-505D-430D-8E26-0066F6680AA3}">
      <dgm:prSet/>
      <dgm:spPr/>
      <dgm:t>
        <a:bodyPr/>
        <a:lstStyle/>
        <a:p>
          <a:endParaRPr lang="sl-SI"/>
        </a:p>
      </dgm:t>
    </dgm:pt>
    <dgm:pt modelId="{82E10740-4479-4657-9029-3DE2EDEB9AEE}" type="sibTrans" cxnId="{89FC474A-505D-430D-8E26-0066F6680AA3}">
      <dgm:prSet/>
      <dgm:spPr/>
      <dgm:t>
        <a:bodyPr/>
        <a:lstStyle/>
        <a:p>
          <a:endParaRPr lang="sl-SI"/>
        </a:p>
      </dgm:t>
    </dgm:pt>
    <dgm:pt modelId="{7686A1E0-78EE-455F-818A-43450DF2187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sl-SI" sz="4400" dirty="0" smtClean="0"/>
            <a:t>Trajna</a:t>
          </a:r>
          <a:endParaRPr lang="sl-SI" sz="500" dirty="0"/>
        </a:p>
      </dgm:t>
    </dgm:pt>
    <dgm:pt modelId="{1397DA08-F047-4CF4-8F61-50AF3BAE2A0C}" type="parTrans" cxnId="{CFF3ECCC-A6EB-4E84-96D1-B359E042D271}">
      <dgm:prSet/>
      <dgm:spPr/>
      <dgm:t>
        <a:bodyPr/>
        <a:lstStyle/>
        <a:p>
          <a:endParaRPr lang="sl-SI"/>
        </a:p>
      </dgm:t>
    </dgm:pt>
    <dgm:pt modelId="{5BA69B01-B1B3-4478-8F25-78B6F21A1DC9}" type="sibTrans" cxnId="{CFF3ECCC-A6EB-4E84-96D1-B359E042D271}">
      <dgm:prSet/>
      <dgm:spPr/>
      <dgm:t>
        <a:bodyPr/>
        <a:lstStyle/>
        <a:p>
          <a:endParaRPr lang="sl-SI"/>
        </a:p>
      </dgm:t>
    </dgm:pt>
    <dgm:pt modelId="{4B526C3D-0FFE-4B6F-92A4-DAAE980179FA}" type="pres">
      <dgm:prSet presAssocID="{7BA727BB-2B0A-4D8B-B6E0-B7D1C553E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1BC2F02-0A46-4B7C-8718-1353F3AE6714}" type="pres">
      <dgm:prSet presAssocID="{07025132-F6EF-4F83-B430-004CEA2C59A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748153E-3762-4D63-AF80-275E06A48CF2}" type="pres">
      <dgm:prSet presAssocID="{F387563D-B249-40DE-9822-46A47CAA120B}" presName="spacer" presStyleCnt="0"/>
      <dgm:spPr/>
    </dgm:pt>
    <dgm:pt modelId="{CC655B81-57E2-4901-8B5E-DB3B514368E6}" type="pres">
      <dgm:prSet presAssocID="{36679139-2C22-4AA5-B7E9-941BCC1DFD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342FE47-1815-43AE-8313-C14B0548E42A}" type="pres">
      <dgm:prSet presAssocID="{82E10740-4479-4657-9029-3DE2EDEB9AEE}" presName="spacer" presStyleCnt="0"/>
      <dgm:spPr/>
    </dgm:pt>
    <dgm:pt modelId="{9EE5AF89-6E5A-4740-9F4D-F5419A8BD23E}" type="pres">
      <dgm:prSet presAssocID="{7686A1E0-78EE-455F-818A-43450DF21871}" presName="parentText" presStyleLbl="node1" presStyleIdx="2" presStyleCnt="3" custLinFactY="26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FF3ECCC-A6EB-4E84-96D1-B359E042D271}" srcId="{7BA727BB-2B0A-4D8B-B6E0-B7D1C553E6DE}" destId="{7686A1E0-78EE-455F-818A-43450DF21871}" srcOrd="2" destOrd="0" parTransId="{1397DA08-F047-4CF4-8F61-50AF3BAE2A0C}" sibTransId="{5BA69B01-B1B3-4478-8F25-78B6F21A1DC9}"/>
    <dgm:cxn modelId="{890A6EC3-4993-4466-B81B-43CE0B461E0A}" type="presOf" srcId="{36679139-2C22-4AA5-B7E9-941BCC1DFD39}" destId="{CC655B81-57E2-4901-8B5E-DB3B514368E6}" srcOrd="0" destOrd="0" presId="urn:microsoft.com/office/officeart/2005/8/layout/vList2"/>
    <dgm:cxn modelId="{745351DD-CA3E-4346-BD29-5986772923FE}" type="presOf" srcId="{7BA727BB-2B0A-4D8B-B6E0-B7D1C553E6DE}" destId="{4B526C3D-0FFE-4B6F-92A4-DAAE980179FA}" srcOrd="0" destOrd="0" presId="urn:microsoft.com/office/officeart/2005/8/layout/vList2"/>
    <dgm:cxn modelId="{B964F6C9-D0EB-4F1E-817F-448765B92FFA}" type="presOf" srcId="{07025132-F6EF-4F83-B430-004CEA2C59A6}" destId="{61BC2F02-0A46-4B7C-8718-1353F3AE6714}" srcOrd="0" destOrd="0" presId="urn:microsoft.com/office/officeart/2005/8/layout/vList2"/>
    <dgm:cxn modelId="{374CCA8F-DC77-4F68-8E0C-5F79896450AD}" type="presOf" srcId="{7686A1E0-78EE-455F-818A-43450DF21871}" destId="{9EE5AF89-6E5A-4740-9F4D-F5419A8BD23E}" srcOrd="0" destOrd="0" presId="urn:microsoft.com/office/officeart/2005/8/layout/vList2"/>
    <dgm:cxn modelId="{89FC474A-505D-430D-8E26-0066F6680AA3}" srcId="{7BA727BB-2B0A-4D8B-B6E0-B7D1C553E6DE}" destId="{36679139-2C22-4AA5-B7E9-941BCC1DFD39}" srcOrd="1" destOrd="0" parTransId="{2AEA8670-52B7-47FA-A0AA-B40550CE29DF}" sibTransId="{82E10740-4479-4657-9029-3DE2EDEB9AEE}"/>
    <dgm:cxn modelId="{CF4601E5-1842-4E90-A20F-6BB4C819C94B}" srcId="{7BA727BB-2B0A-4D8B-B6E0-B7D1C553E6DE}" destId="{07025132-F6EF-4F83-B430-004CEA2C59A6}" srcOrd="0" destOrd="0" parTransId="{BD8FF77A-C91C-45A1-B447-D0C49756173C}" sibTransId="{F387563D-B249-40DE-9822-46A47CAA120B}"/>
    <dgm:cxn modelId="{2586A5D9-81BF-4C50-ACE7-F39F363A7F05}" type="presParOf" srcId="{4B526C3D-0FFE-4B6F-92A4-DAAE980179FA}" destId="{61BC2F02-0A46-4B7C-8718-1353F3AE6714}" srcOrd="0" destOrd="0" presId="urn:microsoft.com/office/officeart/2005/8/layout/vList2"/>
    <dgm:cxn modelId="{B3FDFAD0-A07D-4F3B-AA56-CB7D7224EE17}" type="presParOf" srcId="{4B526C3D-0FFE-4B6F-92A4-DAAE980179FA}" destId="{7748153E-3762-4D63-AF80-275E06A48CF2}" srcOrd="1" destOrd="0" presId="urn:microsoft.com/office/officeart/2005/8/layout/vList2"/>
    <dgm:cxn modelId="{F49C29F3-0190-4519-8C91-3C3F3CB4EE98}" type="presParOf" srcId="{4B526C3D-0FFE-4B6F-92A4-DAAE980179FA}" destId="{CC655B81-57E2-4901-8B5E-DB3B514368E6}" srcOrd="2" destOrd="0" presId="urn:microsoft.com/office/officeart/2005/8/layout/vList2"/>
    <dgm:cxn modelId="{5DBECA96-BC4A-4DF6-A331-AB3105D3FE7B}" type="presParOf" srcId="{4B526C3D-0FFE-4B6F-92A4-DAAE980179FA}" destId="{3342FE47-1815-43AE-8313-C14B0548E42A}" srcOrd="3" destOrd="0" presId="urn:microsoft.com/office/officeart/2005/8/layout/vList2"/>
    <dgm:cxn modelId="{227D7F88-3C68-4CA6-8DBD-CEDBA413E392}" type="presParOf" srcId="{4B526C3D-0FFE-4B6F-92A4-DAAE980179FA}" destId="{9EE5AF89-6E5A-4740-9F4D-F5419A8BD2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855CD2-B303-4411-BF23-A597AD6A220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D243648A-BA32-4ADB-93FA-A65F6A5D371D}">
      <dgm:prSet phldrT="[besedilo]" custT="1"/>
      <dgm:spPr/>
      <dgm:t>
        <a:bodyPr/>
        <a:lstStyle/>
        <a:p>
          <a:r>
            <a:rPr lang="sl-SI" sz="4400" b="1" dirty="0" smtClean="0"/>
            <a:t>Proces</a:t>
          </a:r>
        </a:p>
        <a:p>
          <a:r>
            <a:rPr lang="sl-SI" sz="4400" b="1" dirty="0" smtClean="0"/>
            <a:t>A</a:t>
          </a:r>
          <a:endParaRPr lang="sl-SI" sz="4400" b="1" dirty="0"/>
        </a:p>
      </dgm:t>
    </dgm:pt>
    <dgm:pt modelId="{97D40057-4EB5-4E30-A99F-CC23159C8F58}" type="parTrans" cxnId="{3078C358-67A9-4761-AAC2-C959228B42CF}">
      <dgm:prSet/>
      <dgm:spPr/>
      <dgm:t>
        <a:bodyPr/>
        <a:lstStyle/>
        <a:p>
          <a:endParaRPr lang="sl-SI" sz="2000" b="1"/>
        </a:p>
      </dgm:t>
    </dgm:pt>
    <dgm:pt modelId="{62953026-D574-4F59-99DE-A255E26C83FD}" type="sibTrans" cxnId="{3078C358-67A9-4761-AAC2-C959228B42CF}">
      <dgm:prSet/>
      <dgm:spPr/>
      <dgm:t>
        <a:bodyPr/>
        <a:lstStyle/>
        <a:p>
          <a:endParaRPr lang="sl-SI" sz="2000" b="1"/>
        </a:p>
      </dgm:t>
    </dgm:pt>
    <dgm:pt modelId="{2B1719A2-E918-4F68-B856-BBBECBA055F0}">
      <dgm:prSet phldrT="[besedilo]" custT="1"/>
      <dgm:spPr/>
      <dgm:t>
        <a:bodyPr/>
        <a:lstStyle/>
        <a:p>
          <a:r>
            <a:rPr lang="sl-SI" sz="2400" b="1" dirty="0" smtClean="0"/>
            <a:t>Vsako uro za storitve (VZS), ki jih izvajalec izvaja (pametna poizvedba)</a:t>
          </a:r>
          <a:endParaRPr lang="sl-SI" sz="2400" b="1" dirty="0"/>
        </a:p>
      </dgm:t>
    </dgm:pt>
    <dgm:pt modelId="{D54561DA-6EB9-4424-A8CE-AB3B09731DEC}" type="parTrans" cxnId="{B7F762BC-6C5A-48B5-A3E8-8495AAF9409D}">
      <dgm:prSet/>
      <dgm:spPr/>
      <dgm:t>
        <a:bodyPr/>
        <a:lstStyle/>
        <a:p>
          <a:endParaRPr lang="sl-SI" sz="2000" b="1"/>
        </a:p>
      </dgm:t>
    </dgm:pt>
    <dgm:pt modelId="{C16A3ACE-11F7-4D47-90C3-D902A88ACA58}" type="sibTrans" cxnId="{B7F762BC-6C5A-48B5-A3E8-8495AAF9409D}">
      <dgm:prSet/>
      <dgm:spPr/>
      <dgm:t>
        <a:bodyPr/>
        <a:lstStyle/>
        <a:p>
          <a:endParaRPr lang="sl-SI" sz="2000" b="1"/>
        </a:p>
      </dgm:t>
    </dgm:pt>
    <dgm:pt modelId="{FFB0FFBB-B8DB-420D-B31E-1FA96590DF47}">
      <dgm:prSet phldrT="[besedilo]" custT="1"/>
      <dgm:spPr/>
      <dgm:t>
        <a:bodyPr/>
        <a:lstStyle/>
        <a:p>
          <a:r>
            <a:rPr lang="sl-SI" sz="2400" b="1" dirty="0" smtClean="0"/>
            <a:t>Podatek se prikaže na spletni strani čakalnih dob </a:t>
          </a:r>
          <a:r>
            <a:rPr lang="sl-SI" sz="2400" b="0" dirty="0" smtClean="0"/>
            <a:t>(cakalnedobe.ezdrav.si)</a:t>
          </a:r>
          <a:r>
            <a:rPr lang="sl-SI" sz="2400" b="1" dirty="0" smtClean="0"/>
            <a:t> in ob  prvem koraku e-naročanja - izbiri izvajalca</a:t>
          </a:r>
          <a:endParaRPr lang="sl-SI" sz="2400" b="1" dirty="0"/>
        </a:p>
      </dgm:t>
    </dgm:pt>
    <dgm:pt modelId="{64B5735A-1392-4D2F-9879-EDE85EE6E04B}" type="parTrans" cxnId="{BFC32581-EDCB-429C-A642-134000F03F7E}">
      <dgm:prSet/>
      <dgm:spPr/>
      <dgm:t>
        <a:bodyPr/>
        <a:lstStyle/>
        <a:p>
          <a:endParaRPr lang="sl-SI" sz="2000" b="1"/>
        </a:p>
      </dgm:t>
    </dgm:pt>
    <dgm:pt modelId="{B751035D-270D-4E23-91C7-271782BCB833}" type="sibTrans" cxnId="{BFC32581-EDCB-429C-A642-134000F03F7E}">
      <dgm:prSet/>
      <dgm:spPr/>
      <dgm:t>
        <a:bodyPr/>
        <a:lstStyle/>
        <a:p>
          <a:endParaRPr lang="sl-SI" sz="2000" b="1"/>
        </a:p>
      </dgm:t>
    </dgm:pt>
    <dgm:pt modelId="{85801E2A-4D17-4E34-894E-9A9B9D79CDED}">
      <dgm:prSet phldrT="[besedilo]" custT="1"/>
      <dgm:spPr>
        <a:solidFill>
          <a:srgbClr val="EAC5C4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Centralni sistem pošlje poizvedbo bolnišničnemu (FT) sistemu</a:t>
          </a:r>
          <a:endParaRPr lang="sl-SI" sz="2400" b="1" dirty="0"/>
        </a:p>
      </dgm:t>
    </dgm:pt>
    <dgm:pt modelId="{CBB7C723-FB44-4344-B39A-1A63C33AF6FA}" type="parTrans" cxnId="{1AAC70DE-B855-466E-83FE-E4FCA00078F3}">
      <dgm:prSet/>
      <dgm:spPr>
        <a:solidFill>
          <a:srgbClr val="EAC5C4"/>
        </a:solidFill>
      </dgm:spPr>
      <dgm:t>
        <a:bodyPr/>
        <a:lstStyle/>
        <a:p>
          <a:endParaRPr lang="sl-SI" sz="2000" b="1"/>
        </a:p>
      </dgm:t>
    </dgm:pt>
    <dgm:pt modelId="{6ADD00FB-3425-4D0B-B8F9-5663763BE1C9}" type="sibTrans" cxnId="{1AAC70DE-B855-466E-83FE-E4FCA00078F3}">
      <dgm:prSet/>
      <dgm:spPr/>
      <dgm:t>
        <a:bodyPr/>
        <a:lstStyle/>
        <a:p>
          <a:endParaRPr lang="sl-SI" sz="2000" b="1"/>
        </a:p>
      </dgm:t>
    </dgm:pt>
    <dgm:pt modelId="{46B9E8B2-5AF4-474C-BAC0-E04BB27EB939}">
      <dgm:prSet phldrT="[besedilo]" custT="1"/>
      <dgm:spPr/>
      <dgm:t>
        <a:bodyPr/>
        <a:lstStyle/>
        <a:p>
          <a:r>
            <a:rPr lang="sl-SI" sz="2400" b="1" dirty="0" smtClean="0"/>
            <a:t>Podatki so lahko stari največ dve uri (možna predpriprava)</a:t>
          </a:r>
          <a:endParaRPr lang="sl-SI" sz="2400" b="1" dirty="0"/>
        </a:p>
      </dgm:t>
    </dgm:pt>
    <dgm:pt modelId="{6FB9A9BE-A045-4429-8D2C-17A85F672114}" type="parTrans" cxnId="{1081F5AD-2269-474C-AE7C-8C72849E646A}">
      <dgm:prSet/>
      <dgm:spPr/>
      <dgm:t>
        <a:bodyPr/>
        <a:lstStyle/>
        <a:p>
          <a:endParaRPr lang="sl-SI" sz="2000" b="1"/>
        </a:p>
      </dgm:t>
    </dgm:pt>
    <dgm:pt modelId="{AED45692-0596-4BD6-9CC9-9F7192FF8770}" type="sibTrans" cxnId="{1081F5AD-2269-474C-AE7C-8C72849E646A}">
      <dgm:prSet/>
      <dgm:spPr/>
      <dgm:t>
        <a:bodyPr/>
        <a:lstStyle/>
        <a:p>
          <a:endParaRPr lang="sl-SI" sz="2000" b="1"/>
        </a:p>
      </dgm:t>
    </dgm:pt>
    <dgm:pt modelId="{86E287A2-5C6D-43D0-A4A8-F21E42B7B484}">
      <dgm:prSet phldrT="[besedilo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Vsako noč poizvedba za vse storitve (VZS)</a:t>
          </a:r>
        </a:p>
      </dgm:t>
    </dgm:pt>
    <dgm:pt modelId="{4531479C-4664-41E1-ABB3-C6A89EEE06DF}" type="parTrans" cxnId="{F670C4D8-BAF0-41AF-9C9D-F0AF09613207}">
      <dgm:prSet/>
      <dgm:spPr/>
      <dgm:t>
        <a:bodyPr/>
        <a:lstStyle/>
        <a:p>
          <a:endParaRPr lang="sl-SI" sz="2000" b="1"/>
        </a:p>
      </dgm:t>
    </dgm:pt>
    <dgm:pt modelId="{87C27AC3-36DB-474E-96A5-51594075F37A}" type="sibTrans" cxnId="{F670C4D8-BAF0-41AF-9C9D-F0AF09613207}">
      <dgm:prSet/>
      <dgm:spPr/>
      <dgm:t>
        <a:bodyPr/>
        <a:lstStyle/>
        <a:p>
          <a:endParaRPr lang="sl-SI" sz="2000" b="1"/>
        </a:p>
      </dgm:t>
    </dgm:pt>
    <dgm:pt modelId="{806D7573-28AB-48EE-8B4B-39DBAC2C4D52}">
      <dgm:prSet phldrT="[besedilo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Poizvedba: prvi prosti (blok) termin za vrsto zdravstvene storitve v tej ustanovi</a:t>
          </a:r>
          <a:endParaRPr lang="sl-SI" sz="2400" b="1" dirty="0"/>
        </a:p>
      </dgm:t>
    </dgm:pt>
    <dgm:pt modelId="{9B7EDB21-29F8-49F2-8D56-F096619D21B5}" type="parTrans" cxnId="{607D533F-F20B-44D7-8262-9950890E398C}">
      <dgm:prSet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sl-SI" b="1"/>
        </a:p>
      </dgm:t>
    </dgm:pt>
    <dgm:pt modelId="{E4E1F9D5-187F-4004-812F-A7BFF1472D96}" type="sibTrans" cxnId="{607D533F-F20B-44D7-8262-9950890E398C}">
      <dgm:prSet/>
      <dgm:spPr/>
      <dgm:t>
        <a:bodyPr/>
        <a:lstStyle/>
        <a:p>
          <a:endParaRPr lang="sl-SI" b="1"/>
        </a:p>
      </dgm:t>
    </dgm:pt>
    <dgm:pt modelId="{53E2D04B-D296-402C-BC19-48030706D0C5}" type="pres">
      <dgm:prSet presAssocID="{2D855CD2-B303-4411-BF23-A597AD6A22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1B00A24-D052-43DF-A45C-12D3DDBE58D5}" type="pres">
      <dgm:prSet presAssocID="{D243648A-BA32-4ADB-93FA-A65F6A5D371D}" presName="centerShape" presStyleLbl="node0" presStyleIdx="0" presStyleCnt="1"/>
      <dgm:spPr/>
      <dgm:t>
        <a:bodyPr/>
        <a:lstStyle/>
        <a:p>
          <a:endParaRPr lang="sl-SI"/>
        </a:p>
      </dgm:t>
    </dgm:pt>
    <dgm:pt modelId="{08A4B94B-5D49-4A48-9CA1-AF28486AC789}" type="pres">
      <dgm:prSet presAssocID="{CBB7C723-FB44-4344-B39A-1A63C33AF6FA}" presName="parTrans" presStyleLbl="bgSibTrans2D1" presStyleIdx="0" presStyleCnt="6"/>
      <dgm:spPr/>
      <dgm:t>
        <a:bodyPr/>
        <a:lstStyle/>
        <a:p>
          <a:endParaRPr lang="sl-SI"/>
        </a:p>
      </dgm:t>
    </dgm:pt>
    <dgm:pt modelId="{F2569F8D-CE4D-4DF1-9E23-9B96DAE3853E}" type="pres">
      <dgm:prSet presAssocID="{85801E2A-4D17-4E34-894E-9A9B9D79CDED}" presName="node" presStyleLbl="node1" presStyleIdx="0" presStyleCnt="6" custScaleX="133650" custScaleY="120420" custRadScaleRad="100000" custRadScaleInc="4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A91240-0AFF-43B8-9811-9C7B9B4B35E5}" type="pres">
      <dgm:prSet presAssocID="{9B7EDB21-29F8-49F2-8D56-F096619D21B5}" presName="parTrans" presStyleLbl="bgSibTrans2D1" presStyleIdx="1" presStyleCnt="6"/>
      <dgm:spPr/>
      <dgm:t>
        <a:bodyPr/>
        <a:lstStyle/>
        <a:p>
          <a:endParaRPr lang="sl-SI"/>
        </a:p>
      </dgm:t>
    </dgm:pt>
    <dgm:pt modelId="{7D22E1BE-65C7-4434-9B68-6F35D189DBD6}" type="pres">
      <dgm:prSet presAssocID="{806D7573-28AB-48EE-8B4B-39DBAC2C4D52}" presName="node" presStyleLbl="node1" presStyleIdx="1" presStyleCnt="6" custScaleX="140996" custScaleY="147025" custRadScaleRad="110865" custRadScaleInc="-1327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D99E9A-3548-4175-9730-950D24150EDB}" type="pres">
      <dgm:prSet presAssocID="{4531479C-4664-41E1-ABB3-C6A89EEE06DF}" presName="parTrans" presStyleLbl="bgSibTrans2D1" presStyleIdx="2" presStyleCnt="6"/>
      <dgm:spPr/>
      <dgm:t>
        <a:bodyPr/>
        <a:lstStyle/>
        <a:p>
          <a:endParaRPr lang="sl-SI"/>
        </a:p>
      </dgm:t>
    </dgm:pt>
    <dgm:pt modelId="{A240DC32-29D0-4E6B-8850-8FEEBFA52E41}" type="pres">
      <dgm:prSet presAssocID="{86E287A2-5C6D-43D0-A4A8-F21E42B7B484}" presName="node" presStyleLbl="node1" presStyleIdx="2" presStyleCnt="6" custScaleX="121373" custScaleY="141206" custRadScaleRad="94174" custRadScaleInc="-4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D3D6CA-9C91-43D0-B71B-1F762DCD22FB}" type="pres">
      <dgm:prSet presAssocID="{D54561DA-6EB9-4424-A8CE-AB3B09731DEC}" presName="parTrans" presStyleLbl="bgSibTrans2D1" presStyleIdx="3" presStyleCnt="6"/>
      <dgm:spPr/>
      <dgm:t>
        <a:bodyPr/>
        <a:lstStyle/>
        <a:p>
          <a:endParaRPr lang="sl-SI"/>
        </a:p>
      </dgm:t>
    </dgm:pt>
    <dgm:pt modelId="{ED40DD73-3C54-4F36-802D-14F75F0B4911}" type="pres">
      <dgm:prSet presAssocID="{2B1719A2-E918-4F68-B856-BBBECBA055F0}" presName="node" presStyleLbl="node1" presStyleIdx="3" presStyleCnt="6" custScaleX="155535" custScaleY="139318" custRadScaleRad="100183" custRadScaleInc="1774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D78E8A-32A3-46F8-91D3-5ADECBADAA90}" type="pres">
      <dgm:prSet presAssocID="{6FB9A9BE-A045-4429-8D2C-17A85F672114}" presName="parTrans" presStyleLbl="bgSibTrans2D1" presStyleIdx="4" presStyleCnt="6"/>
      <dgm:spPr/>
      <dgm:t>
        <a:bodyPr/>
        <a:lstStyle/>
        <a:p>
          <a:endParaRPr lang="sl-SI"/>
        </a:p>
      </dgm:t>
    </dgm:pt>
    <dgm:pt modelId="{49600001-8361-43DF-8B4E-A88AC7C72F80}" type="pres">
      <dgm:prSet presAssocID="{46B9E8B2-5AF4-474C-BAC0-E04BB27EB939}" presName="node" presStyleLbl="node1" presStyleIdx="4" presStyleCnt="6" custScaleX="140858" custScaleY="108304" custRadScaleRad="124239" custRadScaleInc="2587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834257-4814-4825-B940-C5A4AE39EFB6}" type="pres">
      <dgm:prSet presAssocID="{64B5735A-1392-4D2F-9879-EDE85EE6E04B}" presName="parTrans" presStyleLbl="bgSibTrans2D1" presStyleIdx="5" presStyleCnt="6"/>
      <dgm:spPr/>
      <dgm:t>
        <a:bodyPr/>
        <a:lstStyle/>
        <a:p>
          <a:endParaRPr lang="sl-SI"/>
        </a:p>
      </dgm:t>
    </dgm:pt>
    <dgm:pt modelId="{1E65C2E1-ADBA-4E8F-A1CE-8E4B49BEF3BB}" type="pres">
      <dgm:prSet presAssocID="{FFB0FFBB-B8DB-420D-B31E-1FA96590DF47}" presName="node" presStyleLbl="node1" presStyleIdx="5" presStyleCnt="6" custScaleX="227868" custScaleY="126333" custRadScaleRad="103827" custRadScaleInc="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439C214-84A6-42D9-878D-69132BC4BCAB}" type="presOf" srcId="{46B9E8B2-5AF4-474C-BAC0-E04BB27EB939}" destId="{49600001-8361-43DF-8B4E-A88AC7C72F80}" srcOrd="0" destOrd="0" presId="urn:microsoft.com/office/officeart/2005/8/layout/radial4"/>
    <dgm:cxn modelId="{1AAC70DE-B855-466E-83FE-E4FCA00078F3}" srcId="{D243648A-BA32-4ADB-93FA-A65F6A5D371D}" destId="{85801E2A-4D17-4E34-894E-9A9B9D79CDED}" srcOrd="0" destOrd="0" parTransId="{CBB7C723-FB44-4344-B39A-1A63C33AF6FA}" sibTransId="{6ADD00FB-3425-4D0B-B8F9-5663763BE1C9}"/>
    <dgm:cxn modelId="{3078C358-67A9-4761-AAC2-C959228B42CF}" srcId="{2D855CD2-B303-4411-BF23-A597AD6A220E}" destId="{D243648A-BA32-4ADB-93FA-A65F6A5D371D}" srcOrd="0" destOrd="0" parTransId="{97D40057-4EB5-4E30-A99F-CC23159C8F58}" sibTransId="{62953026-D574-4F59-99DE-A255E26C83FD}"/>
    <dgm:cxn modelId="{E7015E96-0C31-47F2-B4BB-4AE030E145E6}" type="presOf" srcId="{6FB9A9BE-A045-4429-8D2C-17A85F672114}" destId="{BCD78E8A-32A3-46F8-91D3-5ADECBADAA90}" srcOrd="0" destOrd="0" presId="urn:microsoft.com/office/officeart/2005/8/layout/radial4"/>
    <dgm:cxn modelId="{13464870-7EA7-483C-AB01-C76017F239D1}" type="presOf" srcId="{FFB0FFBB-B8DB-420D-B31E-1FA96590DF47}" destId="{1E65C2E1-ADBA-4E8F-A1CE-8E4B49BEF3BB}" srcOrd="0" destOrd="0" presId="urn:microsoft.com/office/officeart/2005/8/layout/radial4"/>
    <dgm:cxn modelId="{09E36C51-A594-4076-ABBF-4BF643CF3F41}" type="presOf" srcId="{806D7573-28AB-48EE-8B4B-39DBAC2C4D52}" destId="{7D22E1BE-65C7-4434-9B68-6F35D189DBD6}" srcOrd="0" destOrd="0" presId="urn:microsoft.com/office/officeart/2005/8/layout/radial4"/>
    <dgm:cxn modelId="{607D533F-F20B-44D7-8262-9950890E398C}" srcId="{D243648A-BA32-4ADB-93FA-A65F6A5D371D}" destId="{806D7573-28AB-48EE-8B4B-39DBAC2C4D52}" srcOrd="1" destOrd="0" parTransId="{9B7EDB21-29F8-49F2-8D56-F096619D21B5}" sibTransId="{E4E1F9D5-187F-4004-812F-A7BFF1472D96}"/>
    <dgm:cxn modelId="{4828CC44-2E89-4633-A17E-2DB1F20F879A}" type="presOf" srcId="{85801E2A-4D17-4E34-894E-9A9B9D79CDED}" destId="{F2569F8D-CE4D-4DF1-9E23-9B96DAE3853E}" srcOrd="0" destOrd="0" presId="urn:microsoft.com/office/officeart/2005/8/layout/radial4"/>
    <dgm:cxn modelId="{DE67805C-7252-4927-BCC5-2934140B0E7E}" type="presOf" srcId="{D243648A-BA32-4ADB-93FA-A65F6A5D371D}" destId="{01B00A24-D052-43DF-A45C-12D3DDBE58D5}" srcOrd="0" destOrd="0" presId="urn:microsoft.com/office/officeart/2005/8/layout/radial4"/>
    <dgm:cxn modelId="{B49DC214-5F44-4D4B-AF23-0E18E3C0712F}" type="presOf" srcId="{64B5735A-1392-4D2F-9879-EDE85EE6E04B}" destId="{11834257-4814-4825-B940-C5A4AE39EFB6}" srcOrd="0" destOrd="0" presId="urn:microsoft.com/office/officeart/2005/8/layout/radial4"/>
    <dgm:cxn modelId="{F670C4D8-BAF0-41AF-9C9D-F0AF09613207}" srcId="{D243648A-BA32-4ADB-93FA-A65F6A5D371D}" destId="{86E287A2-5C6D-43D0-A4A8-F21E42B7B484}" srcOrd="2" destOrd="0" parTransId="{4531479C-4664-41E1-ABB3-C6A89EEE06DF}" sibTransId="{87C27AC3-36DB-474E-96A5-51594075F37A}"/>
    <dgm:cxn modelId="{7850DB9D-ED1F-4314-AC3A-6D3F34F13F61}" type="presOf" srcId="{2D855CD2-B303-4411-BF23-A597AD6A220E}" destId="{53E2D04B-D296-402C-BC19-48030706D0C5}" srcOrd="0" destOrd="0" presId="urn:microsoft.com/office/officeart/2005/8/layout/radial4"/>
    <dgm:cxn modelId="{0FF16B54-F9EE-412F-9AD7-5226CDFA7880}" type="presOf" srcId="{9B7EDB21-29F8-49F2-8D56-F096619D21B5}" destId="{2CA91240-0AFF-43B8-9811-9C7B9B4B35E5}" srcOrd="0" destOrd="0" presId="urn:microsoft.com/office/officeart/2005/8/layout/radial4"/>
    <dgm:cxn modelId="{1081F5AD-2269-474C-AE7C-8C72849E646A}" srcId="{D243648A-BA32-4ADB-93FA-A65F6A5D371D}" destId="{46B9E8B2-5AF4-474C-BAC0-E04BB27EB939}" srcOrd="4" destOrd="0" parTransId="{6FB9A9BE-A045-4429-8D2C-17A85F672114}" sibTransId="{AED45692-0596-4BD6-9CC9-9F7192FF8770}"/>
    <dgm:cxn modelId="{B7F762BC-6C5A-48B5-A3E8-8495AAF9409D}" srcId="{D243648A-BA32-4ADB-93FA-A65F6A5D371D}" destId="{2B1719A2-E918-4F68-B856-BBBECBA055F0}" srcOrd="3" destOrd="0" parTransId="{D54561DA-6EB9-4424-A8CE-AB3B09731DEC}" sibTransId="{C16A3ACE-11F7-4D47-90C3-D902A88ACA58}"/>
    <dgm:cxn modelId="{AAC3DD6D-B441-4B6F-9ACD-F8C7FC4282FE}" type="presOf" srcId="{CBB7C723-FB44-4344-B39A-1A63C33AF6FA}" destId="{08A4B94B-5D49-4A48-9CA1-AF28486AC789}" srcOrd="0" destOrd="0" presId="urn:microsoft.com/office/officeart/2005/8/layout/radial4"/>
    <dgm:cxn modelId="{85F388B6-48E2-4EEB-A4B0-731F3545201D}" type="presOf" srcId="{86E287A2-5C6D-43D0-A4A8-F21E42B7B484}" destId="{A240DC32-29D0-4E6B-8850-8FEEBFA52E41}" srcOrd="0" destOrd="0" presId="urn:microsoft.com/office/officeart/2005/8/layout/radial4"/>
    <dgm:cxn modelId="{BFC32581-EDCB-429C-A642-134000F03F7E}" srcId="{D243648A-BA32-4ADB-93FA-A65F6A5D371D}" destId="{FFB0FFBB-B8DB-420D-B31E-1FA96590DF47}" srcOrd="5" destOrd="0" parTransId="{64B5735A-1392-4D2F-9879-EDE85EE6E04B}" sibTransId="{B751035D-270D-4E23-91C7-271782BCB833}"/>
    <dgm:cxn modelId="{3263402A-2D2F-4381-93FD-161F4E8C2A02}" type="presOf" srcId="{2B1719A2-E918-4F68-B856-BBBECBA055F0}" destId="{ED40DD73-3C54-4F36-802D-14F75F0B4911}" srcOrd="0" destOrd="0" presId="urn:microsoft.com/office/officeart/2005/8/layout/radial4"/>
    <dgm:cxn modelId="{60B4C285-2E8F-4F3B-81E6-11FD39FF5E8E}" type="presOf" srcId="{D54561DA-6EB9-4424-A8CE-AB3B09731DEC}" destId="{2AD3D6CA-9C91-43D0-B71B-1F762DCD22FB}" srcOrd="0" destOrd="0" presId="urn:microsoft.com/office/officeart/2005/8/layout/radial4"/>
    <dgm:cxn modelId="{F2C20C15-BB34-41B7-BA54-5A63151BF34B}" type="presOf" srcId="{4531479C-4664-41E1-ABB3-C6A89EEE06DF}" destId="{79D99E9A-3548-4175-9730-950D24150EDB}" srcOrd="0" destOrd="0" presId="urn:microsoft.com/office/officeart/2005/8/layout/radial4"/>
    <dgm:cxn modelId="{377D4B20-0587-4547-94E8-969211958BFE}" type="presParOf" srcId="{53E2D04B-D296-402C-BC19-48030706D0C5}" destId="{01B00A24-D052-43DF-A45C-12D3DDBE58D5}" srcOrd="0" destOrd="0" presId="urn:microsoft.com/office/officeart/2005/8/layout/radial4"/>
    <dgm:cxn modelId="{F53B688C-BF0F-4617-9611-6E69E43E474D}" type="presParOf" srcId="{53E2D04B-D296-402C-BC19-48030706D0C5}" destId="{08A4B94B-5D49-4A48-9CA1-AF28486AC789}" srcOrd="1" destOrd="0" presId="urn:microsoft.com/office/officeart/2005/8/layout/radial4"/>
    <dgm:cxn modelId="{404C2BE8-F6E6-4A43-BDE0-8E5747983436}" type="presParOf" srcId="{53E2D04B-D296-402C-BC19-48030706D0C5}" destId="{F2569F8D-CE4D-4DF1-9E23-9B96DAE3853E}" srcOrd="2" destOrd="0" presId="urn:microsoft.com/office/officeart/2005/8/layout/radial4"/>
    <dgm:cxn modelId="{17F7D785-B2DB-40E6-886D-F45C607448FD}" type="presParOf" srcId="{53E2D04B-D296-402C-BC19-48030706D0C5}" destId="{2CA91240-0AFF-43B8-9811-9C7B9B4B35E5}" srcOrd="3" destOrd="0" presId="urn:microsoft.com/office/officeart/2005/8/layout/radial4"/>
    <dgm:cxn modelId="{8ECD31F9-E6CA-44F3-A625-E3F58CCFB9D1}" type="presParOf" srcId="{53E2D04B-D296-402C-BC19-48030706D0C5}" destId="{7D22E1BE-65C7-4434-9B68-6F35D189DBD6}" srcOrd="4" destOrd="0" presId="urn:microsoft.com/office/officeart/2005/8/layout/radial4"/>
    <dgm:cxn modelId="{0555E239-3DC7-4D3F-BB68-45ACBFEBAAAB}" type="presParOf" srcId="{53E2D04B-D296-402C-BC19-48030706D0C5}" destId="{79D99E9A-3548-4175-9730-950D24150EDB}" srcOrd="5" destOrd="0" presId="urn:microsoft.com/office/officeart/2005/8/layout/radial4"/>
    <dgm:cxn modelId="{F3239DB4-7B38-4606-891B-3A4F6195ADDB}" type="presParOf" srcId="{53E2D04B-D296-402C-BC19-48030706D0C5}" destId="{A240DC32-29D0-4E6B-8850-8FEEBFA52E41}" srcOrd="6" destOrd="0" presId="urn:microsoft.com/office/officeart/2005/8/layout/radial4"/>
    <dgm:cxn modelId="{C6F1B0BA-084F-44E8-8D85-915D3E2D62B9}" type="presParOf" srcId="{53E2D04B-D296-402C-BC19-48030706D0C5}" destId="{2AD3D6CA-9C91-43D0-B71B-1F762DCD22FB}" srcOrd="7" destOrd="0" presId="urn:microsoft.com/office/officeart/2005/8/layout/radial4"/>
    <dgm:cxn modelId="{86C5BCAA-FF36-45BD-B4FD-1935F5197BED}" type="presParOf" srcId="{53E2D04B-D296-402C-BC19-48030706D0C5}" destId="{ED40DD73-3C54-4F36-802D-14F75F0B4911}" srcOrd="8" destOrd="0" presId="urn:microsoft.com/office/officeart/2005/8/layout/radial4"/>
    <dgm:cxn modelId="{18A84291-26A0-456E-84B6-14DFC9576848}" type="presParOf" srcId="{53E2D04B-D296-402C-BC19-48030706D0C5}" destId="{BCD78E8A-32A3-46F8-91D3-5ADECBADAA90}" srcOrd="9" destOrd="0" presId="urn:microsoft.com/office/officeart/2005/8/layout/radial4"/>
    <dgm:cxn modelId="{C6D8CB3B-28DC-442D-A07B-165C0E9FBF1B}" type="presParOf" srcId="{53E2D04B-D296-402C-BC19-48030706D0C5}" destId="{49600001-8361-43DF-8B4E-A88AC7C72F80}" srcOrd="10" destOrd="0" presId="urn:microsoft.com/office/officeart/2005/8/layout/radial4"/>
    <dgm:cxn modelId="{1B27763D-A48B-4FEE-A6D4-B297FCB765C9}" type="presParOf" srcId="{53E2D04B-D296-402C-BC19-48030706D0C5}" destId="{11834257-4814-4825-B940-C5A4AE39EFB6}" srcOrd="11" destOrd="0" presId="urn:microsoft.com/office/officeart/2005/8/layout/radial4"/>
    <dgm:cxn modelId="{6ADCEC88-112A-49E4-BB92-43DD855A9240}" type="presParOf" srcId="{53E2D04B-D296-402C-BC19-48030706D0C5}" destId="{1E65C2E1-ADBA-4E8F-A1CE-8E4B49BEF3B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1FB680-9124-46E4-8178-CD8BD480104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9394D64E-2ACE-456B-AA0B-612DF61E3143}">
      <dgm:prSet phldrT="[besedilo]" custT="1"/>
      <dgm:spPr/>
      <dgm:t>
        <a:bodyPr/>
        <a:lstStyle/>
        <a:p>
          <a:r>
            <a:rPr lang="hr-HR" sz="2800" dirty="0" err="1" smtClean="0">
              <a:ea typeface="+mn-ea"/>
              <a:cs typeface="+mn-cs"/>
            </a:rPr>
            <a:t>Obstaja</a:t>
          </a:r>
          <a:r>
            <a:rPr lang="hr-HR" sz="2800" dirty="0" smtClean="0">
              <a:ea typeface="+mn-ea"/>
              <a:cs typeface="+mn-cs"/>
            </a:rPr>
            <a:t> prosti termin, </a:t>
          </a:r>
          <a:r>
            <a:rPr lang="hr-HR" sz="2800" dirty="0" err="1" smtClean="0">
              <a:ea typeface="+mn-ea"/>
              <a:cs typeface="+mn-cs"/>
            </a:rPr>
            <a:t>možna</a:t>
          </a:r>
          <a:r>
            <a:rPr lang="hr-HR" sz="2800" dirty="0" smtClean="0">
              <a:ea typeface="+mn-ea"/>
              <a:cs typeface="+mn-cs"/>
            </a:rPr>
            <a:t> je </a:t>
          </a:r>
          <a:r>
            <a:rPr lang="hr-HR" sz="2800" dirty="0" err="1" smtClean="0">
              <a:ea typeface="+mn-ea"/>
              <a:cs typeface="+mn-cs"/>
            </a:rPr>
            <a:t>uvrstitev</a:t>
          </a:r>
          <a:r>
            <a:rPr lang="hr-HR" sz="2800" dirty="0" smtClean="0">
              <a:ea typeface="+mn-ea"/>
              <a:cs typeface="+mn-cs"/>
            </a:rPr>
            <a:t> v </a:t>
          </a:r>
          <a:r>
            <a:rPr lang="hr-HR" sz="2800" dirty="0" err="1" smtClean="0">
              <a:ea typeface="+mn-ea"/>
              <a:cs typeface="+mn-cs"/>
            </a:rPr>
            <a:t>čakalno</a:t>
          </a:r>
          <a:r>
            <a:rPr lang="hr-HR" sz="2800" dirty="0" smtClean="0">
              <a:ea typeface="+mn-ea"/>
              <a:cs typeface="+mn-cs"/>
            </a:rPr>
            <a:t> knjigo – točni termini</a:t>
          </a:r>
          <a:endParaRPr lang="sl-SI" sz="2800" dirty="0"/>
        </a:p>
      </dgm:t>
    </dgm:pt>
    <dgm:pt modelId="{3C23B25F-147A-4008-9D11-2C3FFCEDC936}" type="parTrans" cxnId="{823FFD16-9B86-4EC1-B766-2FCAE955E3DA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89E820CC-3429-4EFD-B064-A8AE4852BCA3}" type="sibTrans" cxnId="{823FFD16-9B86-4EC1-B766-2FCAE955E3DA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C8D3B629-169D-469C-B72E-9D4DDE65A1B8}">
      <dgm:prSet custT="1"/>
      <dgm:spPr/>
      <dgm:t>
        <a:bodyPr/>
        <a:lstStyle/>
        <a:p>
          <a:r>
            <a:rPr lang="hr-HR" sz="2800" dirty="0" err="1" smtClean="0"/>
            <a:t>Sprejemamo</a:t>
          </a:r>
          <a:r>
            <a:rPr lang="hr-HR" sz="2800" dirty="0" smtClean="0"/>
            <a:t> v vrsto oz. </a:t>
          </a:r>
          <a:r>
            <a:rPr lang="hr-HR" sz="2800" dirty="0" err="1" smtClean="0"/>
            <a:t>izvajamo</a:t>
          </a:r>
          <a:r>
            <a:rPr lang="hr-HR" sz="2800" dirty="0" smtClean="0"/>
            <a:t> </a:t>
          </a:r>
          <a:r>
            <a:rPr lang="hr-HR" sz="2800" dirty="0" err="1" smtClean="0"/>
            <a:t>triažo</a:t>
          </a:r>
          <a:r>
            <a:rPr lang="hr-HR" sz="2800" dirty="0" smtClean="0"/>
            <a:t> (</a:t>
          </a:r>
          <a:r>
            <a:rPr lang="hr-HR" sz="2800" dirty="0" err="1" smtClean="0"/>
            <a:t>uvrstitev</a:t>
          </a:r>
          <a:r>
            <a:rPr lang="hr-HR" sz="2800" dirty="0" smtClean="0"/>
            <a:t> na </a:t>
          </a:r>
          <a:r>
            <a:rPr lang="hr-HR" sz="2800" dirty="0" err="1" smtClean="0"/>
            <a:t>čakalni</a:t>
          </a:r>
          <a:r>
            <a:rPr lang="hr-HR" sz="2800" dirty="0" smtClean="0"/>
            <a:t> </a:t>
          </a:r>
          <a:r>
            <a:rPr lang="hr-HR" sz="2800" dirty="0" err="1" smtClean="0"/>
            <a:t>seznam</a:t>
          </a:r>
          <a:r>
            <a:rPr lang="hr-HR" sz="2800" dirty="0" smtClean="0"/>
            <a:t>) </a:t>
          </a:r>
          <a:endParaRPr lang="hr-HR" sz="2800" dirty="0"/>
        </a:p>
      </dgm:t>
    </dgm:pt>
    <dgm:pt modelId="{7D028572-9B97-473D-8BE0-23BC1BDD351B}" type="parTrans" cxnId="{8A132588-C327-45A1-ACA7-4DB2EEFFAC81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7C73E1B0-3BD9-4E8C-9BC3-704DC14A51E3}" type="sibTrans" cxnId="{8A132588-C327-45A1-ACA7-4DB2EEFFAC81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21040CBE-E012-400F-8587-D663C0705EE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r-HR" sz="2800" dirty="0" smtClean="0">
              <a:ea typeface="+mn-ea"/>
              <a:cs typeface="+mn-cs"/>
            </a:rPr>
            <a:t>Ne </a:t>
          </a:r>
          <a:r>
            <a:rPr lang="hr-HR" sz="2800" dirty="0" err="1" smtClean="0">
              <a:ea typeface="+mn-ea"/>
              <a:cs typeface="+mn-cs"/>
            </a:rPr>
            <a:t>izvajamo</a:t>
          </a:r>
          <a:r>
            <a:rPr lang="hr-HR" sz="2800" dirty="0" smtClean="0">
              <a:ea typeface="+mn-ea"/>
              <a:cs typeface="+mn-cs"/>
            </a:rPr>
            <a:t> </a:t>
          </a:r>
          <a:r>
            <a:rPr lang="hr-HR" sz="2800" dirty="0" err="1" smtClean="0">
              <a:ea typeface="+mn-ea"/>
              <a:cs typeface="+mn-cs"/>
            </a:rPr>
            <a:t>storitve</a:t>
          </a:r>
          <a:endParaRPr lang="hr-HR" sz="2800" dirty="0" smtClean="0">
            <a:ea typeface="+mn-ea"/>
            <a:cs typeface="+mn-cs"/>
          </a:endParaRPr>
        </a:p>
      </dgm:t>
    </dgm:pt>
    <dgm:pt modelId="{E372EC46-5C91-47BE-B153-B4F5CD09211C}" type="parTrans" cxnId="{C06C15D4-8BA3-4B82-81B8-1EF7EEEA354C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112E2355-EF30-452E-9A37-93F78792D892}" type="sibTrans" cxnId="{C06C15D4-8BA3-4B82-81B8-1EF7EEEA354C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882708D2-C248-476B-9E07-8D8DD1BC0018}">
      <dgm:prSet custT="1"/>
      <dgm:spPr>
        <a:solidFill>
          <a:srgbClr val="EDE7CF"/>
        </a:solidFill>
      </dgm:spPr>
      <dgm:t>
        <a:bodyPr/>
        <a:lstStyle/>
        <a:p>
          <a:r>
            <a:rPr lang="hr-HR" sz="2800" smtClean="0"/>
            <a:t>Ni terminov (izredna situacija)</a:t>
          </a:r>
          <a:endParaRPr lang="hr-HR" sz="2800" dirty="0">
            <a:ea typeface="+mn-ea"/>
            <a:cs typeface="+mn-cs"/>
          </a:endParaRPr>
        </a:p>
      </dgm:t>
    </dgm:pt>
    <dgm:pt modelId="{6B2DFC34-7094-4EC4-8B02-F9ED3E4D6FC9}" type="parTrans" cxnId="{2BB54EBD-E00C-4564-8BD3-49BCAAB6E4E7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8CA31C2D-627C-401F-8C83-CA5B212275B8}" type="sibTrans" cxnId="{2BB54EBD-E00C-4564-8BD3-49BCAAB6E4E7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A13A2776-6E94-4578-A21D-836CCC336EE1}">
      <dgm:prSet custT="1"/>
      <dgm:spPr>
        <a:solidFill>
          <a:srgbClr val="E4E7C3"/>
        </a:solidFill>
      </dgm:spPr>
      <dgm:t>
        <a:bodyPr/>
        <a:lstStyle/>
        <a:p>
          <a:r>
            <a:rPr lang="hr-HR" sz="2800" smtClean="0">
              <a:ea typeface="+mn-ea"/>
              <a:cs typeface="+mn-cs"/>
            </a:rPr>
            <a:t>Prost sprejem</a:t>
          </a:r>
          <a:endParaRPr lang="hr-HR" sz="2800" dirty="0">
            <a:ea typeface="+mn-ea"/>
            <a:cs typeface="+mn-cs"/>
          </a:endParaRPr>
        </a:p>
      </dgm:t>
    </dgm:pt>
    <dgm:pt modelId="{E8859472-2CAB-434F-ADB7-A4C6D1639371}" type="parTrans" cxnId="{0BCE6341-D306-4A33-975F-00CB2D3BE3B7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7F75B7FE-44C8-4368-95CA-E7B1844FD563}" type="sibTrans" cxnId="{0BCE6341-D306-4A33-975F-00CB2D3BE3B7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737F8A90-68F5-4C40-987A-75220B3F1D8E}">
      <dgm:prSet custT="1"/>
      <dgm:spPr>
        <a:solidFill>
          <a:srgbClr val="E0EACC"/>
        </a:solidFill>
      </dgm:spPr>
      <dgm:t>
        <a:bodyPr/>
        <a:lstStyle/>
        <a:p>
          <a:r>
            <a:rPr lang="hr-HR" sz="2800" dirty="0" err="1" smtClean="0">
              <a:ea typeface="+mn-ea"/>
              <a:cs typeface="+mn-cs"/>
            </a:rPr>
            <a:t>Izvajamo</a:t>
          </a:r>
          <a:r>
            <a:rPr lang="hr-HR" sz="2800" dirty="0" smtClean="0">
              <a:ea typeface="+mn-ea"/>
              <a:cs typeface="+mn-cs"/>
            </a:rPr>
            <a:t> v okviru </a:t>
          </a:r>
          <a:r>
            <a:rPr lang="hr-HR" sz="2800" dirty="0" err="1" smtClean="0">
              <a:ea typeface="+mn-ea"/>
              <a:cs typeface="+mn-cs"/>
            </a:rPr>
            <a:t>splošnega</a:t>
          </a:r>
          <a:r>
            <a:rPr lang="hr-HR" sz="2800" dirty="0" smtClean="0">
              <a:ea typeface="+mn-ea"/>
              <a:cs typeface="+mn-cs"/>
            </a:rPr>
            <a:t> VZS (</a:t>
          </a:r>
          <a:r>
            <a:rPr lang="hr-HR" sz="2800" dirty="0" err="1" smtClean="0">
              <a:ea typeface="+mn-ea"/>
              <a:cs typeface="+mn-cs"/>
            </a:rPr>
            <a:t>hierarhija</a:t>
          </a:r>
          <a:r>
            <a:rPr lang="hr-HR" sz="2800" dirty="0" smtClean="0">
              <a:ea typeface="+mn-ea"/>
              <a:cs typeface="+mn-cs"/>
            </a:rPr>
            <a:t>)</a:t>
          </a:r>
          <a:endParaRPr lang="hr-HR" sz="2800" dirty="0">
            <a:ea typeface="+mn-ea"/>
            <a:cs typeface="+mn-cs"/>
          </a:endParaRPr>
        </a:p>
      </dgm:t>
    </dgm:pt>
    <dgm:pt modelId="{6D121471-DC31-4A8C-99E9-8AD1B0FC1EB6}" type="parTrans" cxnId="{3E95272A-9604-472E-892D-EF655A714116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F035A30A-79D2-458C-B93C-21A9E6C4D895}" type="sibTrans" cxnId="{3E95272A-9604-472E-892D-EF655A714116}">
      <dgm:prSet/>
      <dgm:spPr/>
      <dgm:t>
        <a:bodyPr/>
        <a:lstStyle/>
        <a:p>
          <a:endParaRPr lang="sl-SI" sz="2800">
            <a:solidFill>
              <a:schemeClr val="tx1"/>
            </a:solidFill>
          </a:endParaRPr>
        </a:p>
      </dgm:t>
    </dgm:pt>
    <dgm:pt modelId="{F2B53EFD-5DBA-4C3B-9583-27E97A2ECE92}" type="pres">
      <dgm:prSet presAssocID="{B61FB680-9124-46E4-8178-CD8BD48010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l-SI"/>
        </a:p>
      </dgm:t>
    </dgm:pt>
    <dgm:pt modelId="{EC8159C0-F312-4D61-95E5-B7303EE1E197}" type="pres">
      <dgm:prSet presAssocID="{B61FB680-9124-46E4-8178-CD8BD480104A}" presName="Name1" presStyleCnt="0"/>
      <dgm:spPr/>
      <dgm:t>
        <a:bodyPr/>
        <a:lstStyle/>
        <a:p>
          <a:endParaRPr lang="sl-SI"/>
        </a:p>
      </dgm:t>
    </dgm:pt>
    <dgm:pt modelId="{86488447-6B01-4DEB-96CD-6873516648A0}" type="pres">
      <dgm:prSet presAssocID="{B61FB680-9124-46E4-8178-CD8BD480104A}" presName="cycle" presStyleCnt="0"/>
      <dgm:spPr/>
      <dgm:t>
        <a:bodyPr/>
        <a:lstStyle/>
        <a:p>
          <a:endParaRPr lang="sl-SI"/>
        </a:p>
      </dgm:t>
    </dgm:pt>
    <dgm:pt modelId="{4BE20762-125E-4404-9262-110F101F40F7}" type="pres">
      <dgm:prSet presAssocID="{B61FB680-9124-46E4-8178-CD8BD480104A}" presName="srcNode" presStyleLbl="node1" presStyleIdx="0" presStyleCnt="6"/>
      <dgm:spPr/>
      <dgm:t>
        <a:bodyPr/>
        <a:lstStyle/>
        <a:p>
          <a:endParaRPr lang="sl-SI"/>
        </a:p>
      </dgm:t>
    </dgm:pt>
    <dgm:pt modelId="{1C204949-12BD-41FD-A4B8-40F9F92D76CC}" type="pres">
      <dgm:prSet presAssocID="{B61FB680-9124-46E4-8178-CD8BD480104A}" presName="conn" presStyleLbl="parChTrans1D2" presStyleIdx="0" presStyleCnt="1"/>
      <dgm:spPr/>
      <dgm:t>
        <a:bodyPr/>
        <a:lstStyle/>
        <a:p>
          <a:endParaRPr lang="sl-SI"/>
        </a:p>
      </dgm:t>
    </dgm:pt>
    <dgm:pt modelId="{7CE1E228-09D1-4535-A73A-BB1F39ADF4BB}" type="pres">
      <dgm:prSet presAssocID="{B61FB680-9124-46E4-8178-CD8BD480104A}" presName="extraNode" presStyleLbl="node1" presStyleIdx="0" presStyleCnt="6"/>
      <dgm:spPr/>
      <dgm:t>
        <a:bodyPr/>
        <a:lstStyle/>
        <a:p>
          <a:endParaRPr lang="sl-SI"/>
        </a:p>
      </dgm:t>
    </dgm:pt>
    <dgm:pt modelId="{9360D073-BDAB-42F3-B0E9-C7203CFAD951}" type="pres">
      <dgm:prSet presAssocID="{B61FB680-9124-46E4-8178-CD8BD480104A}" presName="dstNode" presStyleLbl="node1" presStyleIdx="0" presStyleCnt="6"/>
      <dgm:spPr/>
      <dgm:t>
        <a:bodyPr/>
        <a:lstStyle/>
        <a:p>
          <a:endParaRPr lang="sl-SI"/>
        </a:p>
      </dgm:t>
    </dgm:pt>
    <dgm:pt modelId="{50A7C6F1-134C-406A-B094-B9E095695795}" type="pres">
      <dgm:prSet presAssocID="{9394D64E-2ACE-456B-AA0B-612DF61E314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9842EF-0EBF-444B-8A04-F1F3DE89C4CD}" type="pres">
      <dgm:prSet presAssocID="{9394D64E-2ACE-456B-AA0B-612DF61E3143}" presName="accent_1" presStyleCnt="0"/>
      <dgm:spPr/>
      <dgm:t>
        <a:bodyPr/>
        <a:lstStyle/>
        <a:p>
          <a:endParaRPr lang="sl-SI"/>
        </a:p>
      </dgm:t>
    </dgm:pt>
    <dgm:pt modelId="{6C4B70B6-408F-46A6-8DFE-E9548D07890F}" type="pres">
      <dgm:prSet presAssocID="{9394D64E-2ACE-456B-AA0B-612DF61E3143}" presName="accentRepeatNode" presStyleLbl="solidFgAcc1" presStyleIdx="0" presStyleCnt="6"/>
      <dgm:spPr/>
      <dgm:t>
        <a:bodyPr/>
        <a:lstStyle/>
        <a:p>
          <a:endParaRPr lang="sl-SI"/>
        </a:p>
      </dgm:t>
    </dgm:pt>
    <dgm:pt modelId="{A89E6ECC-5F07-4AA4-9BF4-AB94842997DF}" type="pres">
      <dgm:prSet presAssocID="{C8D3B629-169D-469C-B72E-9D4DDE65A1B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5A4F2C0-61F3-49D8-BF8D-E88EBC998C51}" type="pres">
      <dgm:prSet presAssocID="{C8D3B629-169D-469C-B72E-9D4DDE65A1B8}" presName="accent_2" presStyleCnt="0"/>
      <dgm:spPr/>
      <dgm:t>
        <a:bodyPr/>
        <a:lstStyle/>
        <a:p>
          <a:endParaRPr lang="sl-SI"/>
        </a:p>
      </dgm:t>
    </dgm:pt>
    <dgm:pt modelId="{8D660456-48A1-40CD-B1D3-E146701351BF}" type="pres">
      <dgm:prSet presAssocID="{C8D3B629-169D-469C-B72E-9D4DDE65A1B8}" presName="accentRepeatNode" presStyleLbl="solidFgAcc1" presStyleIdx="1" presStyleCnt="6"/>
      <dgm:spPr/>
      <dgm:t>
        <a:bodyPr/>
        <a:lstStyle/>
        <a:p>
          <a:endParaRPr lang="sl-SI"/>
        </a:p>
      </dgm:t>
    </dgm:pt>
    <dgm:pt modelId="{B0C0AF8A-C290-41AB-AD87-F3AC0402B0D3}" type="pres">
      <dgm:prSet presAssocID="{21040CBE-E012-400F-8587-D663C0705EE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A3DB90A-FA42-4C85-BCAA-B8D0E6A8D164}" type="pres">
      <dgm:prSet presAssocID="{21040CBE-E012-400F-8587-D663C0705EE2}" presName="accent_3" presStyleCnt="0"/>
      <dgm:spPr/>
      <dgm:t>
        <a:bodyPr/>
        <a:lstStyle/>
        <a:p>
          <a:endParaRPr lang="sl-SI"/>
        </a:p>
      </dgm:t>
    </dgm:pt>
    <dgm:pt modelId="{134CB48C-D247-43FE-BBF2-EA18D2DDB60E}" type="pres">
      <dgm:prSet presAssocID="{21040CBE-E012-400F-8587-D663C0705EE2}" presName="accentRepeatNode" presStyleLbl="solidFgAcc1" presStyleIdx="2" presStyleCnt="6"/>
      <dgm:spPr/>
      <dgm:t>
        <a:bodyPr/>
        <a:lstStyle/>
        <a:p>
          <a:endParaRPr lang="sl-SI"/>
        </a:p>
      </dgm:t>
    </dgm:pt>
    <dgm:pt modelId="{13C22D03-B606-4315-A607-87C63D707339}" type="pres">
      <dgm:prSet presAssocID="{882708D2-C248-476B-9E07-8D8DD1BC001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484376-7BBD-463F-AE16-4485BFEB9FA0}" type="pres">
      <dgm:prSet presAssocID="{882708D2-C248-476B-9E07-8D8DD1BC0018}" presName="accent_4" presStyleCnt="0"/>
      <dgm:spPr/>
      <dgm:t>
        <a:bodyPr/>
        <a:lstStyle/>
        <a:p>
          <a:endParaRPr lang="sl-SI"/>
        </a:p>
      </dgm:t>
    </dgm:pt>
    <dgm:pt modelId="{AFECF164-FBD6-489F-B62D-182E48D18242}" type="pres">
      <dgm:prSet presAssocID="{882708D2-C248-476B-9E07-8D8DD1BC0018}" presName="accentRepeatNode" presStyleLbl="solidFgAcc1" presStyleIdx="3" presStyleCnt="6"/>
      <dgm:spPr/>
      <dgm:t>
        <a:bodyPr/>
        <a:lstStyle/>
        <a:p>
          <a:endParaRPr lang="sl-SI"/>
        </a:p>
      </dgm:t>
    </dgm:pt>
    <dgm:pt modelId="{84B18767-5ABD-4F45-A747-C9657620299A}" type="pres">
      <dgm:prSet presAssocID="{A13A2776-6E94-4578-A21D-836CCC336EE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221E6B4-6E57-45E9-980D-CF162C0E381A}" type="pres">
      <dgm:prSet presAssocID="{A13A2776-6E94-4578-A21D-836CCC336EE1}" presName="accent_5" presStyleCnt="0"/>
      <dgm:spPr/>
      <dgm:t>
        <a:bodyPr/>
        <a:lstStyle/>
        <a:p>
          <a:endParaRPr lang="sl-SI"/>
        </a:p>
      </dgm:t>
    </dgm:pt>
    <dgm:pt modelId="{634DD186-5FCC-4825-B740-E8F7BE1A4314}" type="pres">
      <dgm:prSet presAssocID="{A13A2776-6E94-4578-A21D-836CCC336EE1}" presName="accentRepeatNode" presStyleLbl="solidFgAcc1" presStyleIdx="4" presStyleCnt="6"/>
      <dgm:spPr/>
      <dgm:t>
        <a:bodyPr/>
        <a:lstStyle/>
        <a:p>
          <a:endParaRPr lang="sl-SI"/>
        </a:p>
      </dgm:t>
    </dgm:pt>
    <dgm:pt modelId="{B49BC077-2F96-4BF9-A9AA-332AD50868FC}" type="pres">
      <dgm:prSet presAssocID="{737F8A90-68F5-4C40-987A-75220B3F1D8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F5090F-4DCA-488F-98C7-6E46DA72E6F1}" type="pres">
      <dgm:prSet presAssocID="{737F8A90-68F5-4C40-987A-75220B3F1D8E}" presName="accent_6" presStyleCnt="0"/>
      <dgm:spPr/>
      <dgm:t>
        <a:bodyPr/>
        <a:lstStyle/>
        <a:p>
          <a:endParaRPr lang="sl-SI"/>
        </a:p>
      </dgm:t>
    </dgm:pt>
    <dgm:pt modelId="{617F3104-8899-4044-8817-D6C1CE8D939D}" type="pres">
      <dgm:prSet presAssocID="{737F8A90-68F5-4C40-987A-75220B3F1D8E}" presName="accentRepeatNode" presStyleLbl="solidFgAcc1" presStyleIdx="5" presStyleCnt="6"/>
      <dgm:spPr/>
      <dgm:t>
        <a:bodyPr/>
        <a:lstStyle/>
        <a:p>
          <a:endParaRPr lang="sl-SI"/>
        </a:p>
      </dgm:t>
    </dgm:pt>
  </dgm:ptLst>
  <dgm:cxnLst>
    <dgm:cxn modelId="{A90E9E32-F1D7-4F96-9BC6-559CE063240E}" type="presOf" srcId="{9394D64E-2ACE-456B-AA0B-612DF61E3143}" destId="{50A7C6F1-134C-406A-B094-B9E095695795}" srcOrd="0" destOrd="0" presId="urn:microsoft.com/office/officeart/2008/layout/VerticalCurvedList"/>
    <dgm:cxn modelId="{DE42B9CF-27F3-4C01-B95D-8BC33B8DE79F}" type="presOf" srcId="{B61FB680-9124-46E4-8178-CD8BD480104A}" destId="{F2B53EFD-5DBA-4C3B-9583-27E97A2ECE92}" srcOrd="0" destOrd="0" presId="urn:microsoft.com/office/officeart/2008/layout/VerticalCurvedList"/>
    <dgm:cxn modelId="{C06C15D4-8BA3-4B82-81B8-1EF7EEEA354C}" srcId="{B61FB680-9124-46E4-8178-CD8BD480104A}" destId="{21040CBE-E012-400F-8587-D663C0705EE2}" srcOrd="2" destOrd="0" parTransId="{E372EC46-5C91-47BE-B153-B4F5CD09211C}" sibTransId="{112E2355-EF30-452E-9A37-93F78792D892}"/>
    <dgm:cxn modelId="{8A088D2F-9DCA-4FE1-AC13-B3D9D0377469}" type="presOf" srcId="{89E820CC-3429-4EFD-B064-A8AE4852BCA3}" destId="{1C204949-12BD-41FD-A4B8-40F9F92D76CC}" srcOrd="0" destOrd="0" presId="urn:microsoft.com/office/officeart/2008/layout/VerticalCurvedList"/>
    <dgm:cxn modelId="{3E95272A-9604-472E-892D-EF655A714116}" srcId="{B61FB680-9124-46E4-8178-CD8BD480104A}" destId="{737F8A90-68F5-4C40-987A-75220B3F1D8E}" srcOrd="5" destOrd="0" parTransId="{6D121471-DC31-4A8C-99E9-8AD1B0FC1EB6}" sibTransId="{F035A30A-79D2-458C-B93C-21A9E6C4D895}"/>
    <dgm:cxn modelId="{ABC94BB8-2442-4FE3-8271-57102AAA9BBA}" type="presOf" srcId="{882708D2-C248-476B-9E07-8D8DD1BC0018}" destId="{13C22D03-B606-4315-A607-87C63D707339}" srcOrd="0" destOrd="0" presId="urn:microsoft.com/office/officeart/2008/layout/VerticalCurvedList"/>
    <dgm:cxn modelId="{947A4ECF-B300-4500-BB33-D4C770435034}" type="presOf" srcId="{C8D3B629-169D-469C-B72E-9D4DDE65A1B8}" destId="{A89E6ECC-5F07-4AA4-9BF4-AB94842997DF}" srcOrd="0" destOrd="0" presId="urn:microsoft.com/office/officeart/2008/layout/VerticalCurvedList"/>
    <dgm:cxn modelId="{2AB7DB2B-E106-46D0-A985-2A76165F1A1C}" type="presOf" srcId="{737F8A90-68F5-4C40-987A-75220B3F1D8E}" destId="{B49BC077-2F96-4BF9-A9AA-332AD50868FC}" srcOrd="0" destOrd="0" presId="urn:microsoft.com/office/officeart/2008/layout/VerticalCurvedList"/>
    <dgm:cxn modelId="{823FFD16-9B86-4EC1-B766-2FCAE955E3DA}" srcId="{B61FB680-9124-46E4-8178-CD8BD480104A}" destId="{9394D64E-2ACE-456B-AA0B-612DF61E3143}" srcOrd="0" destOrd="0" parTransId="{3C23B25F-147A-4008-9D11-2C3FFCEDC936}" sibTransId="{89E820CC-3429-4EFD-B064-A8AE4852BCA3}"/>
    <dgm:cxn modelId="{0BCE6341-D306-4A33-975F-00CB2D3BE3B7}" srcId="{B61FB680-9124-46E4-8178-CD8BD480104A}" destId="{A13A2776-6E94-4578-A21D-836CCC336EE1}" srcOrd="4" destOrd="0" parTransId="{E8859472-2CAB-434F-ADB7-A4C6D1639371}" sibTransId="{7F75B7FE-44C8-4368-95CA-E7B1844FD563}"/>
    <dgm:cxn modelId="{2BB54EBD-E00C-4564-8BD3-49BCAAB6E4E7}" srcId="{B61FB680-9124-46E4-8178-CD8BD480104A}" destId="{882708D2-C248-476B-9E07-8D8DD1BC0018}" srcOrd="3" destOrd="0" parTransId="{6B2DFC34-7094-4EC4-8B02-F9ED3E4D6FC9}" sibTransId="{8CA31C2D-627C-401F-8C83-CA5B212275B8}"/>
    <dgm:cxn modelId="{25A3CE40-4E59-47D7-B465-D14BEDCD5271}" type="presOf" srcId="{21040CBE-E012-400F-8587-D663C0705EE2}" destId="{B0C0AF8A-C290-41AB-AD87-F3AC0402B0D3}" srcOrd="0" destOrd="0" presId="urn:microsoft.com/office/officeart/2008/layout/VerticalCurvedList"/>
    <dgm:cxn modelId="{D144C6ED-F767-4235-8AF4-27BB335B2A3B}" type="presOf" srcId="{A13A2776-6E94-4578-A21D-836CCC336EE1}" destId="{84B18767-5ABD-4F45-A747-C9657620299A}" srcOrd="0" destOrd="0" presId="urn:microsoft.com/office/officeart/2008/layout/VerticalCurvedList"/>
    <dgm:cxn modelId="{8A132588-C327-45A1-ACA7-4DB2EEFFAC81}" srcId="{B61FB680-9124-46E4-8178-CD8BD480104A}" destId="{C8D3B629-169D-469C-B72E-9D4DDE65A1B8}" srcOrd="1" destOrd="0" parTransId="{7D028572-9B97-473D-8BE0-23BC1BDD351B}" sibTransId="{7C73E1B0-3BD9-4E8C-9BC3-704DC14A51E3}"/>
    <dgm:cxn modelId="{0485809B-6882-43B5-8ABE-21BAD4343529}" type="presParOf" srcId="{F2B53EFD-5DBA-4C3B-9583-27E97A2ECE92}" destId="{EC8159C0-F312-4D61-95E5-B7303EE1E197}" srcOrd="0" destOrd="0" presId="urn:microsoft.com/office/officeart/2008/layout/VerticalCurvedList"/>
    <dgm:cxn modelId="{62110E63-DCDD-4267-A463-B26E1155945C}" type="presParOf" srcId="{EC8159C0-F312-4D61-95E5-B7303EE1E197}" destId="{86488447-6B01-4DEB-96CD-6873516648A0}" srcOrd="0" destOrd="0" presId="urn:microsoft.com/office/officeart/2008/layout/VerticalCurvedList"/>
    <dgm:cxn modelId="{4C9B36A9-8EFD-43BD-9D8C-2564354D16DA}" type="presParOf" srcId="{86488447-6B01-4DEB-96CD-6873516648A0}" destId="{4BE20762-125E-4404-9262-110F101F40F7}" srcOrd="0" destOrd="0" presId="urn:microsoft.com/office/officeart/2008/layout/VerticalCurvedList"/>
    <dgm:cxn modelId="{5114DDB9-4F88-4204-BD66-B864C8A7BCFF}" type="presParOf" srcId="{86488447-6B01-4DEB-96CD-6873516648A0}" destId="{1C204949-12BD-41FD-A4B8-40F9F92D76CC}" srcOrd="1" destOrd="0" presId="urn:microsoft.com/office/officeart/2008/layout/VerticalCurvedList"/>
    <dgm:cxn modelId="{EDC3249D-4562-4053-93AD-86A1D8A134F1}" type="presParOf" srcId="{86488447-6B01-4DEB-96CD-6873516648A0}" destId="{7CE1E228-09D1-4535-A73A-BB1F39ADF4BB}" srcOrd="2" destOrd="0" presId="urn:microsoft.com/office/officeart/2008/layout/VerticalCurvedList"/>
    <dgm:cxn modelId="{D17263B1-31DE-4577-90F9-5CF230BAFB4E}" type="presParOf" srcId="{86488447-6B01-4DEB-96CD-6873516648A0}" destId="{9360D073-BDAB-42F3-B0E9-C7203CFAD951}" srcOrd="3" destOrd="0" presId="urn:microsoft.com/office/officeart/2008/layout/VerticalCurvedList"/>
    <dgm:cxn modelId="{15982DF8-4B0B-4C21-B779-F4EFEE843FF0}" type="presParOf" srcId="{EC8159C0-F312-4D61-95E5-B7303EE1E197}" destId="{50A7C6F1-134C-406A-B094-B9E095695795}" srcOrd="1" destOrd="0" presId="urn:microsoft.com/office/officeart/2008/layout/VerticalCurvedList"/>
    <dgm:cxn modelId="{05FD474B-5F5E-4866-9B70-E6BE44466CFD}" type="presParOf" srcId="{EC8159C0-F312-4D61-95E5-B7303EE1E197}" destId="{749842EF-0EBF-444B-8A04-F1F3DE89C4CD}" srcOrd="2" destOrd="0" presId="urn:microsoft.com/office/officeart/2008/layout/VerticalCurvedList"/>
    <dgm:cxn modelId="{0547CB36-1859-47F6-B9E9-758DC62CE4E0}" type="presParOf" srcId="{749842EF-0EBF-444B-8A04-F1F3DE89C4CD}" destId="{6C4B70B6-408F-46A6-8DFE-E9548D07890F}" srcOrd="0" destOrd="0" presId="urn:microsoft.com/office/officeart/2008/layout/VerticalCurvedList"/>
    <dgm:cxn modelId="{8CAF33ED-9426-421C-87D3-F9281DFBDB67}" type="presParOf" srcId="{EC8159C0-F312-4D61-95E5-B7303EE1E197}" destId="{A89E6ECC-5F07-4AA4-9BF4-AB94842997DF}" srcOrd="3" destOrd="0" presId="urn:microsoft.com/office/officeart/2008/layout/VerticalCurvedList"/>
    <dgm:cxn modelId="{4CBA221C-83C2-4EB8-83EA-8BC64653339A}" type="presParOf" srcId="{EC8159C0-F312-4D61-95E5-B7303EE1E197}" destId="{B5A4F2C0-61F3-49D8-BF8D-E88EBC998C51}" srcOrd="4" destOrd="0" presId="urn:microsoft.com/office/officeart/2008/layout/VerticalCurvedList"/>
    <dgm:cxn modelId="{A0DCF8DD-8195-44D4-8546-D5AC36B472A9}" type="presParOf" srcId="{B5A4F2C0-61F3-49D8-BF8D-E88EBC998C51}" destId="{8D660456-48A1-40CD-B1D3-E146701351BF}" srcOrd="0" destOrd="0" presId="urn:microsoft.com/office/officeart/2008/layout/VerticalCurvedList"/>
    <dgm:cxn modelId="{FAAEAF3D-1A66-4186-9FB5-E054A3E40376}" type="presParOf" srcId="{EC8159C0-F312-4D61-95E5-B7303EE1E197}" destId="{B0C0AF8A-C290-41AB-AD87-F3AC0402B0D3}" srcOrd="5" destOrd="0" presId="urn:microsoft.com/office/officeart/2008/layout/VerticalCurvedList"/>
    <dgm:cxn modelId="{F8005ACB-ECCB-4C08-A3D3-1841F2D84930}" type="presParOf" srcId="{EC8159C0-F312-4D61-95E5-B7303EE1E197}" destId="{AA3DB90A-FA42-4C85-BCAA-B8D0E6A8D164}" srcOrd="6" destOrd="0" presId="urn:microsoft.com/office/officeart/2008/layout/VerticalCurvedList"/>
    <dgm:cxn modelId="{3DFD7B85-85A0-4533-AC1A-4A92EAA1C730}" type="presParOf" srcId="{AA3DB90A-FA42-4C85-BCAA-B8D0E6A8D164}" destId="{134CB48C-D247-43FE-BBF2-EA18D2DDB60E}" srcOrd="0" destOrd="0" presId="urn:microsoft.com/office/officeart/2008/layout/VerticalCurvedList"/>
    <dgm:cxn modelId="{2460A2A4-CC54-4421-926F-A0DCC31D2AD4}" type="presParOf" srcId="{EC8159C0-F312-4D61-95E5-B7303EE1E197}" destId="{13C22D03-B606-4315-A607-87C63D707339}" srcOrd="7" destOrd="0" presId="urn:microsoft.com/office/officeart/2008/layout/VerticalCurvedList"/>
    <dgm:cxn modelId="{2584E35B-26ED-47D3-9C79-2AA7C7BCA3E6}" type="presParOf" srcId="{EC8159C0-F312-4D61-95E5-B7303EE1E197}" destId="{43484376-7BBD-463F-AE16-4485BFEB9FA0}" srcOrd="8" destOrd="0" presId="urn:microsoft.com/office/officeart/2008/layout/VerticalCurvedList"/>
    <dgm:cxn modelId="{D318566F-C724-4153-8919-36259A0FBD4C}" type="presParOf" srcId="{43484376-7BBD-463F-AE16-4485BFEB9FA0}" destId="{AFECF164-FBD6-489F-B62D-182E48D18242}" srcOrd="0" destOrd="0" presId="urn:microsoft.com/office/officeart/2008/layout/VerticalCurvedList"/>
    <dgm:cxn modelId="{48253FBF-6321-4931-AAC5-8F678208C74A}" type="presParOf" srcId="{EC8159C0-F312-4D61-95E5-B7303EE1E197}" destId="{84B18767-5ABD-4F45-A747-C9657620299A}" srcOrd="9" destOrd="0" presId="urn:microsoft.com/office/officeart/2008/layout/VerticalCurvedList"/>
    <dgm:cxn modelId="{BBCF4A91-258D-417D-9A41-5284734B8E47}" type="presParOf" srcId="{EC8159C0-F312-4D61-95E5-B7303EE1E197}" destId="{5221E6B4-6E57-45E9-980D-CF162C0E381A}" srcOrd="10" destOrd="0" presId="urn:microsoft.com/office/officeart/2008/layout/VerticalCurvedList"/>
    <dgm:cxn modelId="{44F21BCF-B1F5-4969-9B33-4C39CCC60040}" type="presParOf" srcId="{5221E6B4-6E57-45E9-980D-CF162C0E381A}" destId="{634DD186-5FCC-4825-B740-E8F7BE1A4314}" srcOrd="0" destOrd="0" presId="urn:microsoft.com/office/officeart/2008/layout/VerticalCurvedList"/>
    <dgm:cxn modelId="{71BA4F2A-1DDA-44A1-AE99-67B2CDF8D80A}" type="presParOf" srcId="{EC8159C0-F312-4D61-95E5-B7303EE1E197}" destId="{B49BC077-2F96-4BF9-A9AA-332AD50868FC}" srcOrd="11" destOrd="0" presId="urn:microsoft.com/office/officeart/2008/layout/VerticalCurvedList"/>
    <dgm:cxn modelId="{901297C2-73A1-437A-802A-2379D5C474D0}" type="presParOf" srcId="{EC8159C0-F312-4D61-95E5-B7303EE1E197}" destId="{B9F5090F-4DCA-488F-98C7-6E46DA72E6F1}" srcOrd="12" destOrd="0" presId="urn:microsoft.com/office/officeart/2008/layout/VerticalCurvedList"/>
    <dgm:cxn modelId="{060FFC57-3AB8-4763-9AD7-D3929DF52769}" type="presParOf" srcId="{B9F5090F-4DCA-488F-98C7-6E46DA72E6F1}" destId="{617F3104-8899-4044-8817-D6C1CE8D93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ABB4FE-498E-4B74-8E7B-329274BFB31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791664D0-B52E-4A96-8323-B4F729B38770}">
      <dgm:prSet phldrT="[besedilo]"/>
      <dgm:spPr/>
      <dgm:t>
        <a:bodyPr/>
        <a:lstStyle/>
        <a:p>
          <a:r>
            <a:rPr lang="sl-SI" dirty="0" smtClean="0"/>
            <a:t>e-DN FT z VZS je predpogoj za e-naročanje.</a:t>
          </a:r>
          <a:endParaRPr lang="sl-SI" dirty="0"/>
        </a:p>
      </dgm:t>
    </dgm:pt>
    <dgm:pt modelId="{9AE7614E-9AFE-41F1-A62E-944B1DFAE65F}" type="parTrans" cxnId="{3D68B388-9028-4336-A926-70837FCFA02C}">
      <dgm:prSet/>
      <dgm:spPr/>
      <dgm:t>
        <a:bodyPr/>
        <a:lstStyle/>
        <a:p>
          <a:endParaRPr lang="sl-SI"/>
        </a:p>
      </dgm:t>
    </dgm:pt>
    <dgm:pt modelId="{DE7828DA-C9DF-4F9F-AE1C-5A7D7F45F6BA}" type="sibTrans" cxnId="{3D68B388-9028-4336-A926-70837FCFA02C}">
      <dgm:prSet/>
      <dgm:spPr/>
      <dgm:t>
        <a:bodyPr/>
        <a:lstStyle/>
        <a:p>
          <a:endParaRPr lang="sl-SI"/>
        </a:p>
      </dgm:t>
    </dgm:pt>
    <dgm:pt modelId="{E3BF5596-61F9-4A6D-A198-835E4AFD5DD4}">
      <dgm:prSet phldrT="[besedilo]"/>
      <dgm:spPr/>
      <dgm:t>
        <a:bodyPr/>
        <a:lstStyle/>
        <a:p>
          <a:r>
            <a:rPr lang="sl-SI" dirty="0" smtClean="0"/>
            <a:t>Različne možnosti e-naročanja pacienta.</a:t>
          </a:r>
          <a:endParaRPr lang="sl-SI" dirty="0"/>
        </a:p>
      </dgm:t>
    </dgm:pt>
    <dgm:pt modelId="{A1C62B23-44B8-4600-BB4B-634889305183}" type="parTrans" cxnId="{7EB87E37-6F18-44F9-8F54-2834458C1DF8}">
      <dgm:prSet/>
      <dgm:spPr/>
      <dgm:t>
        <a:bodyPr/>
        <a:lstStyle/>
        <a:p>
          <a:endParaRPr lang="sl-SI"/>
        </a:p>
      </dgm:t>
    </dgm:pt>
    <dgm:pt modelId="{F1E83C83-D4D1-48D5-8BE1-C311A5165A95}" type="sibTrans" cxnId="{7EB87E37-6F18-44F9-8F54-2834458C1DF8}">
      <dgm:prSet/>
      <dgm:spPr/>
      <dgm:t>
        <a:bodyPr/>
        <a:lstStyle/>
        <a:p>
          <a:endParaRPr lang="sl-SI"/>
        </a:p>
      </dgm:t>
    </dgm:pt>
    <dgm:pt modelId="{E0DEC14A-25DE-4A1D-B342-C53C3E00C335}">
      <dgm:prSet phldrT="[besedilo]"/>
      <dgm:spPr/>
      <dgm:t>
        <a:bodyPr/>
        <a:lstStyle/>
        <a:p>
          <a:r>
            <a:rPr lang="sl-SI" dirty="0" smtClean="0"/>
            <a:t>Nov način poleg obstoječih načinov za naročanje (telefon, osebni obisk,…).</a:t>
          </a:r>
          <a:endParaRPr lang="sl-SI" dirty="0"/>
        </a:p>
      </dgm:t>
    </dgm:pt>
    <dgm:pt modelId="{BD0A26CD-C86A-420C-A80A-C79EB499EB2F}" type="parTrans" cxnId="{044235A4-1733-4185-9B84-C4475BEA6D83}">
      <dgm:prSet/>
      <dgm:spPr/>
      <dgm:t>
        <a:bodyPr/>
        <a:lstStyle/>
        <a:p>
          <a:endParaRPr lang="sl-SI"/>
        </a:p>
      </dgm:t>
    </dgm:pt>
    <dgm:pt modelId="{759B4F9E-4DF6-4527-B004-C5E27A1A38A8}" type="sibTrans" cxnId="{044235A4-1733-4185-9B84-C4475BEA6D83}">
      <dgm:prSet/>
      <dgm:spPr/>
      <dgm:t>
        <a:bodyPr/>
        <a:lstStyle/>
        <a:p>
          <a:endParaRPr lang="sl-SI"/>
        </a:p>
      </dgm:t>
    </dgm:pt>
    <dgm:pt modelId="{8D3D066A-9051-47E8-9897-47C41639B72A}" type="pres">
      <dgm:prSet presAssocID="{15ABB4FE-498E-4B74-8E7B-329274BFB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EEF014C-07AB-4816-9D1D-E775CB6A75FB}" type="pres">
      <dgm:prSet presAssocID="{791664D0-B52E-4A96-8323-B4F729B38770}" presName="node" presStyleLbl="node1" presStyleIdx="0" presStyleCnt="3" custScaleX="9043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F61C8E9-2148-4157-885B-77A41840B46D}" type="pres">
      <dgm:prSet presAssocID="{DE7828DA-C9DF-4F9F-AE1C-5A7D7F45F6BA}" presName="sibTrans" presStyleCnt="0"/>
      <dgm:spPr/>
      <dgm:t>
        <a:bodyPr/>
        <a:lstStyle/>
        <a:p>
          <a:endParaRPr lang="sl-SI"/>
        </a:p>
      </dgm:t>
    </dgm:pt>
    <dgm:pt modelId="{C75BD9B7-3E7D-49E5-807B-2DCE6C450BDC}" type="pres">
      <dgm:prSet presAssocID="{E3BF5596-61F9-4A6D-A198-835E4AFD5DD4}" presName="node" presStyleLbl="node1" presStyleIdx="1" presStyleCnt="3" custScaleX="858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1D17568-0FC5-483F-ACB6-08A00A3EB4A2}" type="pres">
      <dgm:prSet presAssocID="{F1E83C83-D4D1-48D5-8BE1-C311A5165A95}" presName="sibTrans" presStyleCnt="0"/>
      <dgm:spPr/>
      <dgm:t>
        <a:bodyPr/>
        <a:lstStyle/>
        <a:p>
          <a:endParaRPr lang="sl-SI"/>
        </a:p>
      </dgm:t>
    </dgm:pt>
    <dgm:pt modelId="{D9841441-49A3-45A4-8E4E-57FF01A691C4}" type="pres">
      <dgm:prSet presAssocID="{E0DEC14A-25DE-4A1D-B342-C53C3E00C3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89B47C8-128E-407D-8015-FC7644FABF0B}" type="presOf" srcId="{E3BF5596-61F9-4A6D-A198-835E4AFD5DD4}" destId="{C75BD9B7-3E7D-49E5-807B-2DCE6C450BDC}" srcOrd="0" destOrd="0" presId="urn:microsoft.com/office/officeart/2005/8/layout/default"/>
    <dgm:cxn modelId="{3D68B388-9028-4336-A926-70837FCFA02C}" srcId="{15ABB4FE-498E-4B74-8E7B-329274BFB318}" destId="{791664D0-B52E-4A96-8323-B4F729B38770}" srcOrd="0" destOrd="0" parTransId="{9AE7614E-9AFE-41F1-A62E-944B1DFAE65F}" sibTransId="{DE7828DA-C9DF-4F9F-AE1C-5A7D7F45F6BA}"/>
    <dgm:cxn modelId="{044235A4-1733-4185-9B84-C4475BEA6D83}" srcId="{15ABB4FE-498E-4B74-8E7B-329274BFB318}" destId="{E0DEC14A-25DE-4A1D-B342-C53C3E00C335}" srcOrd="2" destOrd="0" parTransId="{BD0A26CD-C86A-420C-A80A-C79EB499EB2F}" sibTransId="{759B4F9E-4DF6-4527-B004-C5E27A1A38A8}"/>
    <dgm:cxn modelId="{1424A075-5CF7-4886-8EE4-B42F2369F9E5}" type="presOf" srcId="{15ABB4FE-498E-4B74-8E7B-329274BFB318}" destId="{8D3D066A-9051-47E8-9897-47C41639B72A}" srcOrd="0" destOrd="0" presId="urn:microsoft.com/office/officeart/2005/8/layout/default"/>
    <dgm:cxn modelId="{1ACF702E-DD6E-4A86-BC38-355A7C2B5FD7}" type="presOf" srcId="{E0DEC14A-25DE-4A1D-B342-C53C3E00C335}" destId="{D9841441-49A3-45A4-8E4E-57FF01A691C4}" srcOrd="0" destOrd="0" presId="urn:microsoft.com/office/officeart/2005/8/layout/default"/>
    <dgm:cxn modelId="{7EB87E37-6F18-44F9-8F54-2834458C1DF8}" srcId="{15ABB4FE-498E-4B74-8E7B-329274BFB318}" destId="{E3BF5596-61F9-4A6D-A198-835E4AFD5DD4}" srcOrd="1" destOrd="0" parTransId="{A1C62B23-44B8-4600-BB4B-634889305183}" sibTransId="{F1E83C83-D4D1-48D5-8BE1-C311A5165A95}"/>
    <dgm:cxn modelId="{1361A7F5-A9E2-4E89-89E3-8A22FE8D12A4}" type="presOf" srcId="{791664D0-B52E-4A96-8323-B4F729B38770}" destId="{BEEF014C-07AB-4816-9D1D-E775CB6A75FB}" srcOrd="0" destOrd="0" presId="urn:microsoft.com/office/officeart/2005/8/layout/default"/>
    <dgm:cxn modelId="{A3F9F36E-6E38-4EF8-9285-D0F253117F0A}" type="presParOf" srcId="{8D3D066A-9051-47E8-9897-47C41639B72A}" destId="{BEEF014C-07AB-4816-9D1D-E775CB6A75FB}" srcOrd="0" destOrd="0" presId="urn:microsoft.com/office/officeart/2005/8/layout/default"/>
    <dgm:cxn modelId="{470B4177-F1C2-4445-9211-A1D2A37E0298}" type="presParOf" srcId="{8D3D066A-9051-47E8-9897-47C41639B72A}" destId="{8F61C8E9-2148-4157-885B-77A41840B46D}" srcOrd="1" destOrd="0" presId="urn:microsoft.com/office/officeart/2005/8/layout/default"/>
    <dgm:cxn modelId="{F6C7EF77-0F3B-4D8C-BE7B-1587B1E7976A}" type="presParOf" srcId="{8D3D066A-9051-47E8-9897-47C41639B72A}" destId="{C75BD9B7-3E7D-49E5-807B-2DCE6C450BDC}" srcOrd="2" destOrd="0" presId="urn:microsoft.com/office/officeart/2005/8/layout/default"/>
    <dgm:cxn modelId="{DACBF814-EDF9-4932-8EC3-3455E47374D7}" type="presParOf" srcId="{8D3D066A-9051-47E8-9897-47C41639B72A}" destId="{C1D17568-0FC5-483F-ACB6-08A00A3EB4A2}" srcOrd="3" destOrd="0" presId="urn:microsoft.com/office/officeart/2005/8/layout/default"/>
    <dgm:cxn modelId="{207E93C1-E864-4DAD-8C5B-4CA95F7FDF0B}" type="presParOf" srcId="{8D3D066A-9051-47E8-9897-47C41639B72A}" destId="{D9841441-49A3-45A4-8E4E-57FF01A691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E944E-EBBB-40D7-BDD7-DF41081CDBE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CD7740B-019B-48C6-9A9B-225A784ED707}">
      <dgm:prSet/>
      <dgm:spPr/>
      <dgm:t>
        <a:bodyPr/>
        <a:lstStyle/>
        <a:p>
          <a:pPr rtl="0"/>
          <a:r>
            <a:rPr lang="sl-SI" dirty="0" smtClean="0"/>
            <a:t>Sistem </a:t>
          </a:r>
          <a:r>
            <a:rPr lang="sl-SI" dirty="0" err="1" smtClean="0"/>
            <a:t>eZdravje</a:t>
          </a:r>
          <a:r>
            <a:rPr lang="sl-SI" dirty="0" smtClean="0"/>
            <a:t> združuje vrsto elektronskih rešitev za varnejše in učinkovitejše zdravstvene storitve</a:t>
          </a:r>
          <a:endParaRPr lang="sl-SI" dirty="0"/>
        </a:p>
      </dgm:t>
    </dgm:pt>
    <dgm:pt modelId="{0211D0C7-BB23-4032-B5AC-5AA35AC41A21}" type="parTrans" cxnId="{94264887-B502-4389-91D0-5F923897B0CE}">
      <dgm:prSet/>
      <dgm:spPr/>
      <dgm:t>
        <a:bodyPr/>
        <a:lstStyle/>
        <a:p>
          <a:endParaRPr lang="sl-SI"/>
        </a:p>
      </dgm:t>
    </dgm:pt>
    <dgm:pt modelId="{EF594366-DF83-4B23-AA75-561852666933}" type="sibTrans" cxnId="{94264887-B502-4389-91D0-5F923897B0CE}">
      <dgm:prSet/>
      <dgm:spPr/>
      <dgm:t>
        <a:bodyPr/>
        <a:lstStyle/>
        <a:p>
          <a:endParaRPr lang="sl-SI"/>
        </a:p>
      </dgm:t>
    </dgm:pt>
    <dgm:pt modelId="{558A8273-1800-4F17-B91E-837FD9361FCA}">
      <dgm:prSet/>
      <dgm:spPr/>
      <dgm:t>
        <a:bodyPr/>
        <a:lstStyle/>
        <a:p>
          <a:pPr rtl="0"/>
          <a:r>
            <a:rPr lang="sl-SI" dirty="0" smtClean="0"/>
            <a:t>NIJZ upravlja nacionalne rešitve </a:t>
          </a:r>
          <a:r>
            <a:rPr lang="sl-SI" dirty="0" err="1" smtClean="0"/>
            <a:t>eZdravja</a:t>
          </a:r>
          <a:r>
            <a:rPr lang="sl-SI" dirty="0" smtClean="0"/>
            <a:t> od 1.dec 2015</a:t>
          </a:r>
          <a:endParaRPr lang="sl-SI" dirty="0"/>
        </a:p>
      </dgm:t>
    </dgm:pt>
    <dgm:pt modelId="{26EFD262-77FC-4B53-9672-D84FD7153D26}" type="parTrans" cxnId="{C9C003B1-03E6-44F1-9428-73D00F47968F}">
      <dgm:prSet/>
      <dgm:spPr/>
      <dgm:t>
        <a:bodyPr/>
        <a:lstStyle/>
        <a:p>
          <a:endParaRPr lang="sl-SI"/>
        </a:p>
      </dgm:t>
    </dgm:pt>
    <dgm:pt modelId="{F50D9534-BE38-466C-90E9-31B557B417A8}" type="sibTrans" cxnId="{C9C003B1-03E6-44F1-9428-73D00F47968F}">
      <dgm:prSet/>
      <dgm:spPr/>
      <dgm:t>
        <a:bodyPr/>
        <a:lstStyle/>
        <a:p>
          <a:endParaRPr lang="sl-SI"/>
        </a:p>
      </dgm:t>
    </dgm:pt>
    <dgm:pt modelId="{E3DB3067-9BA1-450B-A7D7-46D32675F222}">
      <dgm:prSet/>
      <dgm:spPr/>
      <dgm:t>
        <a:bodyPr/>
        <a:lstStyle/>
        <a:p>
          <a:pPr rtl="0"/>
          <a:r>
            <a:rPr lang="sl-SI" dirty="0" smtClean="0"/>
            <a:t>Prednosti, ki jih prinaša </a:t>
          </a:r>
          <a:r>
            <a:rPr lang="sl-SI" dirty="0" err="1" smtClean="0"/>
            <a:t>eZdravje</a:t>
          </a:r>
          <a:r>
            <a:rPr lang="sl-SI" dirty="0" smtClean="0"/>
            <a:t> so zmanjšanje administrativnih stroškov ter učinkovito obvladovanje zajetih zdravstvenih podatkov</a:t>
          </a:r>
          <a:endParaRPr lang="sl-SI" dirty="0"/>
        </a:p>
      </dgm:t>
    </dgm:pt>
    <dgm:pt modelId="{B74E00DE-4090-44AD-BB5B-239D2117C335}" type="parTrans" cxnId="{67318A59-53C8-492E-856E-1911672759E4}">
      <dgm:prSet/>
      <dgm:spPr/>
      <dgm:t>
        <a:bodyPr/>
        <a:lstStyle/>
        <a:p>
          <a:endParaRPr lang="sl-SI"/>
        </a:p>
      </dgm:t>
    </dgm:pt>
    <dgm:pt modelId="{8FDC20A6-4259-418E-A2CB-E3B39997DAB7}" type="sibTrans" cxnId="{67318A59-53C8-492E-856E-1911672759E4}">
      <dgm:prSet/>
      <dgm:spPr/>
      <dgm:t>
        <a:bodyPr/>
        <a:lstStyle/>
        <a:p>
          <a:endParaRPr lang="sl-SI"/>
        </a:p>
      </dgm:t>
    </dgm:pt>
    <dgm:pt modelId="{D1DD5E59-FE5C-4E94-806E-69D1CD34DA15}">
      <dgm:prSet/>
      <dgm:spPr/>
      <dgm:t>
        <a:bodyPr/>
        <a:lstStyle/>
        <a:p>
          <a:pPr rtl="0"/>
          <a:r>
            <a:rPr lang="sl-SI" dirty="0" smtClean="0"/>
            <a:t>Cilj </a:t>
          </a:r>
          <a:r>
            <a:rPr lang="sl-SI" dirty="0" err="1" smtClean="0"/>
            <a:t>eZdravja</a:t>
          </a:r>
          <a:r>
            <a:rPr lang="sl-SI" dirty="0" smtClean="0"/>
            <a:t> je uvedba sodobnih in večstransko uporabnih informacijskih rešitev v poslovanje slovenskega zdravstvenega sistema ter povezava lokalnih informacijskih sistemov v funkcionalen zdravstveni informacijski sistem</a:t>
          </a:r>
          <a:endParaRPr lang="sl-SI" dirty="0"/>
        </a:p>
      </dgm:t>
    </dgm:pt>
    <dgm:pt modelId="{84DD27F1-A52B-4E0B-85D4-4107D756F06D}" type="parTrans" cxnId="{36BC9CA2-CD61-46CE-B09C-6204C069883D}">
      <dgm:prSet/>
      <dgm:spPr/>
      <dgm:t>
        <a:bodyPr/>
        <a:lstStyle/>
        <a:p>
          <a:endParaRPr lang="sl-SI"/>
        </a:p>
      </dgm:t>
    </dgm:pt>
    <dgm:pt modelId="{0449D7D2-59A4-4A34-B3F2-EDF03E24CA25}" type="sibTrans" cxnId="{36BC9CA2-CD61-46CE-B09C-6204C069883D}">
      <dgm:prSet/>
      <dgm:spPr/>
      <dgm:t>
        <a:bodyPr/>
        <a:lstStyle/>
        <a:p>
          <a:endParaRPr lang="sl-SI"/>
        </a:p>
      </dgm:t>
    </dgm:pt>
    <dgm:pt modelId="{5B7E92F7-48C6-4214-9385-F0CE66956F40}" type="pres">
      <dgm:prSet presAssocID="{E38E944E-EBBB-40D7-BDD7-DF41081C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A421A4F-7C66-413D-8CC5-0FC0EC42324B}" type="pres">
      <dgm:prSet presAssocID="{FCD7740B-019B-48C6-9A9B-225A784ED707}" presName="linNode" presStyleCnt="0"/>
      <dgm:spPr/>
    </dgm:pt>
    <dgm:pt modelId="{1CE32CAB-C5F9-47D6-9D37-33B3FB461DE7}" type="pres">
      <dgm:prSet presAssocID="{FCD7740B-019B-48C6-9A9B-225A784ED70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DED83F-A3E0-4790-875E-E867111E7981}" type="pres">
      <dgm:prSet presAssocID="{EF594366-DF83-4B23-AA75-561852666933}" presName="sp" presStyleCnt="0"/>
      <dgm:spPr/>
    </dgm:pt>
    <dgm:pt modelId="{C3A6DF70-78A1-4C09-9D45-8656E6F52A19}" type="pres">
      <dgm:prSet presAssocID="{558A8273-1800-4F17-B91E-837FD9361FCA}" presName="linNode" presStyleCnt="0"/>
      <dgm:spPr/>
    </dgm:pt>
    <dgm:pt modelId="{24CC6C1A-BEFC-4A42-82CD-02FC7F4CA644}" type="pres">
      <dgm:prSet presAssocID="{558A8273-1800-4F17-B91E-837FD9361FC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287EC9-307D-4D12-8508-6CED266E372A}" type="pres">
      <dgm:prSet presAssocID="{F50D9534-BE38-466C-90E9-31B557B417A8}" presName="sp" presStyleCnt="0"/>
      <dgm:spPr/>
    </dgm:pt>
    <dgm:pt modelId="{8631288C-CB94-457B-BEEC-618AD1B88A21}" type="pres">
      <dgm:prSet presAssocID="{E3DB3067-9BA1-450B-A7D7-46D32675F222}" presName="linNode" presStyleCnt="0"/>
      <dgm:spPr/>
    </dgm:pt>
    <dgm:pt modelId="{E36994CF-10CA-48C5-A4C8-FC733A4D84CA}" type="pres">
      <dgm:prSet presAssocID="{E3DB3067-9BA1-450B-A7D7-46D32675F22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AC2AB0-B5F6-4F02-9706-ABF5D5E892EF}" type="pres">
      <dgm:prSet presAssocID="{8FDC20A6-4259-418E-A2CB-E3B39997DAB7}" presName="sp" presStyleCnt="0"/>
      <dgm:spPr/>
    </dgm:pt>
    <dgm:pt modelId="{72B02E21-23C9-4CF4-8B45-EEA9BD0F5F63}" type="pres">
      <dgm:prSet presAssocID="{D1DD5E59-FE5C-4E94-806E-69D1CD34DA15}" presName="linNode" presStyleCnt="0"/>
      <dgm:spPr/>
    </dgm:pt>
    <dgm:pt modelId="{7C07206E-30F3-4080-8248-8664AF1EA03A}" type="pres">
      <dgm:prSet presAssocID="{D1DD5E59-FE5C-4E94-806E-69D1CD34DA1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684A846-31E0-490C-A610-B31156E3390A}" type="presOf" srcId="{E3DB3067-9BA1-450B-A7D7-46D32675F222}" destId="{E36994CF-10CA-48C5-A4C8-FC733A4D84CA}" srcOrd="0" destOrd="0" presId="urn:microsoft.com/office/officeart/2005/8/layout/vList5"/>
    <dgm:cxn modelId="{B28941E8-BEB7-4DBB-BA64-C09A62A56A2B}" type="presOf" srcId="{E38E944E-EBBB-40D7-BDD7-DF41081CDBEA}" destId="{5B7E92F7-48C6-4214-9385-F0CE66956F40}" srcOrd="0" destOrd="0" presId="urn:microsoft.com/office/officeart/2005/8/layout/vList5"/>
    <dgm:cxn modelId="{67318A59-53C8-492E-856E-1911672759E4}" srcId="{E38E944E-EBBB-40D7-BDD7-DF41081CDBEA}" destId="{E3DB3067-9BA1-450B-A7D7-46D32675F222}" srcOrd="2" destOrd="0" parTransId="{B74E00DE-4090-44AD-BB5B-239D2117C335}" sibTransId="{8FDC20A6-4259-418E-A2CB-E3B39997DAB7}"/>
    <dgm:cxn modelId="{157320AB-D176-433E-ABAF-B62158E35522}" type="presOf" srcId="{558A8273-1800-4F17-B91E-837FD9361FCA}" destId="{24CC6C1A-BEFC-4A42-82CD-02FC7F4CA644}" srcOrd="0" destOrd="0" presId="urn:microsoft.com/office/officeart/2005/8/layout/vList5"/>
    <dgm:cxn modelId="{C9C003B1-03E6-44F1-9428-73D00F47968F}" srcId="{E38E944E-EBBB-40D7-BDD7-DF41081CDBEA}" destId="{558A8273-1800-4F17-B91E-837FD9361FCA}" srcOrd="1" destOrd="0" parTransId="{26EFD262-77FC-4B53-9672-D84FD7153D26}" sibTransId="{F50D9534-BE38-466C-90E9-31B557B417A8}"/>
    <dgm:cxn modelId="{F5989D66-8AB7-435F-A1A1-EE134911DE9F}" type="presOf" srcId="{FCD7740B-019B-48C6-9A9B-225A784ED707}" destId="{1CE32CAB-C5F9-47D6-9D37-33B3FB461DE7}" srcOrd="0" destOrd="0" presId="urn:microsoft.com/office/officeart/2005/8/layout/vList5"/>
    <dgm:cxn modelId="{94264887-B502-4389-91D0-5F923897B0CE}" srcId="{E38E944E-EBBB-40D7-BDD7-DF41081CDBEA}" destId="{FCD7740B-019B-48C6-9A9B-225A784ED707}" srcOrd="0" destOrd="0" parTransId="{0211D0C7-BB23-4032-B5AC-5AA35AC41A21}" sibTransId="{EF594366-DF83-4B23-AA75-561852666933}"/>
    <dgm:cxn modelId="{36BC9CA2-CD61-46CE-B09C-6204C069883D}" srcId="{E38E944E-EBBB-40D7-BDD7-DF41081CDBEA}" destId="{D1DD5E59-FE5C-4E94-806E-69D1CD34DA15}" srcOrd="3" destOrd="0" parTransId="{84DD27F1-A52B-4E0B-85D4-4107D756F06D}" sibTransId="{0449D7D2-59A4-4A34-B3F2-EDF03E24CA25}"/>
    <dgm:cxn modelId="{7EE27171-7100-4FCF-BDCC-0CDE401891BF}" type="presOf" srcId="{D1DD5E59-FE5C-4E94-806E-69D1CD34DA15}" destId="{7C07206E-30F3-4080-8248-8664AF1EA03A}" srcOrd="0" destOrd="0" presId="urn:microsoft.com/office/officeart/2005/8/layout/vList5"/>
    <dgm:cxn modelId="{D4066602-FC9B-4E39-A242-B4C01E3733B6}" type="presParOf" srcId="{5B7E92F7-48C6-4214-9385-F0CE66956F40}" destId="{BA421A4F-7C66-413D-8CC5-0FC0EC42324B}" srcOrd="0" destOrd="0" presId="urn:microsoft.com/office/officeart/2005/8/layout/vList5"/>
    <dgm:cxn modelId="{D03BCB0E-2D32-4CCF-A82C-C71A52788422}" type="presParOf" srcId="{BA421A4F-7C66-413D-8CC5-0FC0EC42324B}" destId="{1CE32CAB-C5F9-47D6-9D37-33B3FB461DE7}" srcOrd="0" destOrd="0" presId="urn:microsoft.com/office/officeart/2005/8/layout/vList5"/>
    <dgm:cxn modelId="{E8C01AD0-14F5-4873-90FD-98EFE81B2A27}" type="presParOf" srcId="{5B7E92F7-48C6-4214-9385-F0CE66956F40}" destId="{B9DED83F-A3E0-4790-875E-E867111E7981}" srcOrd="1" destOrd="0" presId="urn:microsoft.com/office/officeart/2005/8/layout/vList5"/>
    <dgm:cxn modelId="{1193BE81-9E5D-4654-AF17-516715145DE0}" type="presParOf" srcId="{5B7E92F7-48C6-4214-9385-F0CE66956F40}" destId="{C3A6DF70-78A1-4C09-9D45-8656E6F52A19}" srcOrd="2" destOrd="0" presId="urn:microsoft.com/office/officeart/2005/8/layout/vList5"/>
    <dgm:cxn modelId="{797327FD-AFF1-4502-82C6-BD002E55043A}" type="presParOf" srcId="{C3A6DF70-78A1-4C09-9D45-8656E6F52A19}" destId="{24CC6C1A-BEFC-4A42-82CD-02FC7F4CA644}" srcOrd="0" destOrd="0" presId="urn:microsoft.com/office/officeart/2005/8/layout/vList5"/>
    <dgm:cxn modelId="{D1DC3BA8-763C-4398-9D1B-29B2A70408C2}" type="presParOf" srcId="{5B7E92F7-48C6-4214-9385-F0CE66956F40}" destId="{D8287EC9-307D-4D12-8508-6CED266E372A}" srcOrd="3" destOrd="0" presId="urn:microsoft.com/office/officeart/2005/8/layout/vList5"/>
    <dgm:cxn modelId="{E7C5B85B-D6AA-45E5-86ED-3F958F82BEB7}" type="presParOf" srcId="{5B7E92F7-48C6-4214-9385-F0CE66956F40}" destId="{8631288C-CB94-457B-BEEC-618AD1B88A21}" srcOrd="4" destOrd="0" presId="urn:microsoft.com/office/officeart/2005/8/layout/vList5"/>
    <dgm:cxn modelId="{722691BC-442B-431B-A740-27EE83022606}" type="presParOf" srcId="{8631288C-CB94-457B-BEEC-618AD1B88A21}" destId="{E36994CF-10CA-48C5-A4C8-FC733A4D84CA}" srcOrd="0" destOrd="0" presId="urn:microsoft.com/office/officeart/2005/8/layout/vList5"/>
    <dgm:cxn modelId="{7B97DAD5-E476-4CE3-8591-D4CE2B28352A}" type="presParOf" srcId="{5B7E92F7-48C6-4214-9385-F0CE66956F40}" destId="{A6AC2AB0-B5F6-4F02-9706-ABF5D5E892EF}" srcOrd="5" destOrd="0" presId="urn:microsoft.com/office/officeart/2005/8/layout/vList5"/>
    <dgm:cxn modelId="{892CCFF8-D15D-470C-9F2B-7BDF349603C4}" type="presParOf" srcId="{5B7E92F7-48C6-4214-9385-F0CE66956F40}" destId="{72B02E21-23C9-4CF4-8B45-EEA9BD0F5F63}" srcOrd="6" destOrd="0" presId="urn:microsoft.com/office/officeart/2005/8/layout/vList5"/>
    <dgm:cxn modelId="{D8705869-D497-47F7-B536-E4505F95713F}" type="presParOf" srcId="{72B02E21-23C9-4CF4-8B45-EEA9BD0F5F63}" destId="{7C07206E-30F3-4080-8248-8664AF1EA03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CC7E11-0D4C-40B5-9206-E934037635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B2D1939D-46E8-4B19-81DE-A66E17050C76}">
      <dgm:prSet custT="1"/>
      <dgm:spPr/>
      <dgm:t>
        <a:bodyPr/>
        <a:lstStyle/>
        <a:p>
          <a:pPr rtl="0"/>
          <a:r>
            <a:rPr lang="sl-SI" sz="3200" dirty="0" smtClean="0"/>
            <a:t>En rezerviran termin     eno e-naročilo</a:t>
          </a:r>
          <a:endParaRPr lang="sl-SI" sz="3200" dirty="0"/>
        </a:p>
      </dgm:t>
    </dgm:pt>
    <dgm:pt modelId="{DC0DC6AC-C420-4F74-88E8-77D22E2CF364}" type="parTrans" cxnId="{A68933C5-6B0F-44B7-A543-8BF0AAB96321}">
      <dgm:prSet/>
      <dgm:spPr/>
      <dgm:t>
        <a:bodyPr/>
        <a:lstStyle/>
        <a:p>
          <a:endParaRPr lang="sl-SI"/>
        </a:p>
      </dgm:t>
    </dgm:pt>
    <dgm:pt modelId="{5A9AF515-F3CA-43C0-89C9-8C5CDDCF9A98}" type="sibTrans" cxnId="{A68933C5-6B0F-44B7-A543-8BF0AAB96321}">
      <dgm:prSet/>
      <dgm:spPr/>
      <dgm:t>
        <a:bodyPr/>
        <a:lstStyle/>
        <a:p>
          <a:endParaRPr lang="sl-SI"/>
        </a:p>
      </dgm:t>
    </dgm:pt>
    <dgm:pt modelId="{76A36F61-451E-43DF-90AE-333D6B4B8E18}">
      <dgm:prSet custT="1"/>
      <dgm:spPr/>
      <dgm:t>
        <a:bodyPr/>
        <a:lstStyle/>
        <a:p>
          <a:pPr rtl="0"/>
          <a:r>
            <a:rPr lang="sl-SI" sz="3200" dirty="0" smtClean="0"/>
            <a:t>Ena obravnava    več obiskov</a:t>
          </a:r>
          <a:endParaRPr lang="sl-SI" sz="3200" dirty="0"/>
        </a:p>
      </dgm:t>
    </dgm:pt>
    <dgm:pt modelId="{D0EB18F0-4277-4BE0-A425-AF8AF0DBBAED}" type="parTrans" cxnId="{41945E1F-82E6-4EBC-B2D3-43C14B1594CE}">
      <dgm:prSet/>
      <dgm:spPr/>
      <dgm:t>
        <a:bodyPr/>
        <a:lstStyle/>
        <a:p>
          <a:endParaRPr lang="sl-SI"/>
        </a:p>
      </dgm:t>
    </dgm:pt>
    <dgm:pt modelId="{98DA767A-7E0B-4604-B426-80F07DDD5A3A}" type="sibTrans" cxnId="{41945E1F-82E6-4EBC-B2D3-43C14B1594CE}">
      <dgm:prSet/>
      <dgm:spPr/>
      <dgm:t>
        <a:bodyPr/>
        <a:lstStyle/>
        <a:p>
          <a:endParaRPr lang="sl-SI"/>
        </a:p>
      </dgm:t>
    </dgm:pt>
    <dgm:pt modelId="{A927601F-9E33-4E79-91EC-5E7D30106EA9}">
      <dgm:prSet custT="1"/>
      <dgm:spPr/>
      <dgm:t>
        <a:bodyPr/>
        <a:lstStyle/>
        <a:p>
          <a:pPr rtl="0"/>
          <a:r>
            <a:rPr lang="sl-SI" sz="3200" dirty="0" smtClean="0"/>
            <a:t>En obisk    eno e-naročilo</a:t>
          </a:r>
          <a:endParaRPr lang="sl-SI" sz="3200" dirty="0"/>
        </a:p>
      </dgm:t>
    </dgm:pt>
    <dgm:pt modelId="{31381258-28BA-44C6-A75E-C7ADFAAFB2D2}" type="parTrans" cxnId="{057658A6-36BF-4370-8DBA-8F3EDDADF785}">
      <dgm:prSet/>
      <dgm:spPr/>
      <dgm:t>
        <a:bodyPr/>
        <a:lstStyle/>
        <a:p>
          <a:endParaRPr lang="sl-SI"/>
        </a:p>
      </dgm:t>
    </dgm:pt>
    <dgm:pt modelId="{70E164F2-49E1-456A-9EB8-F147B93C217B}" type="sibTrans" cxnId="{057658A6-36BF-4370-8DBA-8F3EDDADF785}">
      <dgm:prSet/>
      <dgm:spPr/>
      <dgm:t>
        <a:bodyPr/>
        <a:lstStyle/>
        <a:p>
          <a:endParaRPr lang="sl-SI"/>
        </a:p>
      </dgm:t>
    </dgm:pt>
    <dgm:pt modelId="{B6FE840B-DA27-42E7-A750-44154A8AB9B7}" type="pres">
      <dgm:prSet presAssocID="{6DCC7E11-0D4C-40B5-9206-E934037635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99A8236-C237-49A6-8A3A-77FE2172FD9B}" type="pres">
      <dgm:prSet presAssocID="{B2D1939D-46E8-4B19-81DE-A66E17050C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07401F7-9505-47B3-BA4F-2BE821A4F065}" type="pres">
      <dgm:prSet presAssocID="{5A9AF515-F3CA-43C0-89C9-8C5CDDCF9A98}" presName="spacer" presStyleCnt="0"/>
      <dgm:spPr/>
    </dgm:pt>
    <dgm:pt modelId="{70C7ABB8-FFAE-408C-8B62-B07960911164}" type="pres">
      <dgm:prSet presAssocID="{76A36F61-451E-43DF-90AE-333D6B4B8E18}" presName="parentText" presStyleLbl="node1" presStyleIdx="1" presStyleCnt="3" custLinFactY="78254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8A92A9-5D8A-4599-A256-A32665F11571}" type="pres">
      <dgm:prSet presAssocID="{98DA767A-7E0B-4604-B426-80F07DDD5A3A}" presName="spacer" presStyleCnt="0"/>
      <dgm:spPr/>
    </dgm:pt>
    <dgm:pt modelId="{4F92C7CB-0EF4-4F37-A515-FBF14879EAB7}" type="pres">
      <dgm:prSet presAssocID="{A927601F-9E33-4E79-91EC-5E7D30106EA9}" presName="parentText" presStyleLbl="node1" presStyleIdx="2" presStyleCnt="3" custLinFactY="-100000" custLinFactNeighborX="0" custLinFactNeighborY="-17541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2DA232D-10FA-4F66-BC03-CCE38A23D927}" type="presOf" srcId="{B2D1939D-46E8-4B19-81DE-A66E17050C76}" destId="{699A8236-C237-49A6-8A3A-77FE2172FD9B}" srcOrd="0" destOrd="0" presId="urn:microsoft.com/office/officeart/2005/8/layout/vList2"/>
    <dgm:cxn modelId="{8AC0EC5F-B41C-49F9-A2E9-664462E413C3}" type="presOf" srcId="{6DCC7E11-0D4C-40B5-9206-E9340376355C}" destId="{B6FE840B-DA27-42E7-A750-44154A8AB9B7}" srcOrd="0" destOrd="0" presId="urn:microsoft.com/office/officeart/2005/8/layout/vList2"/>
    <dgm:cxn modelId="{41945E1F-82E6-4EBC-B2D3-43C14B1594CE}" srcId="{6DCC7E11-0D4C-40B5-9206-E9340376355C}" destId="{76A36F61-451E-43DF-90AE-333D6B4B8E18}" srcOrd="1" destOrd="0" parTransId="{D0EB18F0-4277-4BE0-A425-AF8AF0DBBAED}" sibTransId="{98DA767A-7E0B-4604-B426-80F07DDD5A3A}"/>
    <dgm:cxn modelId="{E57F7F6F-94BE-41AC-9778-44C97E530009}" type="presOf" srcId="{A927601F-9E33-4E79-91EC-5E7D30106EA9}" destId="{4F92C7CB-0EF4-4F37-A515-FBF14879EAB7}" srcOrd="0" destOrd="0" presId="urn:microsoft.com/office/officeart/2005/8/layout/vList2"/>
    <dgm:cxn modelId="{A68933C5-6B0F-44B7-A543-8BF0AAB96321}" srcId="{6DCC7E11-0D4C-40B5-9206-E9340376355C}" destId="{B2D1939D-46E8-4B19-81DE-A66E17050C76}" srcOrd="0" destOrd="0" parTransId="{DC0DC6AC-C420-4F74-88E8-77D22E2CF364}" sibTransId="{5A9AF515-F3CA-43C0-89C9-8C5CDDCF9A98}"/>
    <dgm:cxn modelId="{873D2114-B6FE-42CF-934A-96FD5039D112}" type="presOf" srcId="{76A36F61-451E-43DF-90AE-333D6B4B8E18}" destId="{70C7ABB8-FFAE-408C-8B62-B07960911164}" srcOrd="0" destOrd="0" presId="urn:microsoft.com/office/officeart/2005/8/layout/vList2"/>
    <dgm:cxn modelId="{057658A6-36BF-4370-8DBA-8F3EDDADF785}" srcId="{6DCC7E11-0D4C-40B5-9206-E9340376355C}" destId="{A927601F-9E33-4E79-91EC-5E7D30106EA9}" srcOrd="2" destOrd="0" parTransId="{31381258-28BA-44C6-A75E-C7ADFAAFB2D2}" sibTransId="{70E164F2-49E1-456A-9EB8-F147B93C217B}"/>
    <dgm:cxn modelId="{C20DD6E4-2601-4D3C-B5AF-5F64F395C2F9}" type="presParOf" srcId="{B6FE840B-DA27-42E7-A750-44154A8AB9B7}" destId="{699A8236-C237-49A6-8A3A-77FE2172FD9B}" srcOrd="0" destOrd="0" presId="urn:microsoft.com/office/officeart/2005/8/layout/vList2"/>
    <dgm:cxn modelId="{FFC30B77-E145-4DCB-9CDF-301C19AB465C}" type="presParOf" srcId="{B6FE840B-DA27-42E7-A750-44154A8AB9B7}" destId="{F07401F7-9505-47B3-BA4F-2BE821A4F065}" srcOrd="1" destOrd="0" presId="urn:microsoft.com/office/officeart/2005/8/layout/vList2"/>
    <dgm:cxn modelId="{B5799BD1-1742-4D8B-8F33-84A22D09AD20}" type="presParOf" srcId="{B6FE840B-DA27-42E7-A750-44154A8AB9B7}" destId="{70C7ABB8-FFAE-408C-8B62-B07960911164}" srcOrd="2" destOrd="0" presId="urn:microsoft.com/office/officeart/2005/8/layout/vList2"/>
    <dgm:cxn modelId="{6A7109DA-22DC-4B5F-B223-8AE285EC7969}" type="presParOf" srcId="{B6FE840B-DA27-42E7-A750-44154A8AB9B7}" destId="{BC8A92A9-5D8A-4599-A256-A32665F11571}" srcOrd="3" destOrd="0" presId="urn:microsoft.com/office/officeart/2005/8/layout/vList2"/>
    <dgm:cxn modelId="{A57542E2-7627-4D6F-8FBB-A3A310233903}" type="presParOf" srcId="{B6FE840B-DA27-42E7-A750-44154A8AB9B7}" destId="{4F92C7CB-0EF4-4F37-A515-FBF14879EA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20749F5-EA11-4DE1-80A5-2FCA4A1FEE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DCA22B69-671E-4AAE-B8EE-6EAEDE9A204E}">
      <dgm:prSet/>
      <dgm:spPr/>
      <dgm:t>
        <a:bodyPr/>
        <a:lstStyle/>
        <a:p>
          <a:pPr rtl="0"/>
          <a:r>
            <a:rPr lang="sl-SI" dirty="0" smtClean="0"/>
            <a:t>zdravnik napotovalec, ki je e-DN FT izdal</a:t>
          </a:r>
          <a:endParaRPr lang="sl-SI" dirty="0"/>
        </a:p>
      </dgm:t>
    </dgm:pt>
    <dgm:pt modelId="{9186468B-8023-494A-8E40-38AC8A2C5C7A}" type="parTrans" cxnId="{4C946D10-2ABE-4F79-95F8-8A6F37BD4558}">
      <dgm:prSet/>
      <dgm:spPr/>
      <dgm:t>
        <a:bodyPr/>
        <a:lstStyle/>
        <a:p>
          <a:endParaRPr lang="sl-SI"/>
        </a:p>
      </dgm:t>
    </dgm:pt>
    <dgm:pt modelId="{71A17C33-67D8-4751-862F-0457F983A9BE}" type="sibTrans" cxnId="{4C946D10-2ABE-4F79-95F8-8A6F37BD4558}">
      <dgm:prSet/>
      <dgm:spPr/>
      <dgm:t>
        <a:bodyPr/>
        <a:lstStyle/>
        <a:p>
          <a:endParaRPr lang="sl-SI"/>
        </a:p>
      </dgm:t>
    </dgm:pt>
    <dgm:pt modelId="{3E13F327-DF16-4E39-8D0E-41E758C51D85}">
      <dgm:prSet/>
      <dgm:spPr/>
      <dgm:t>
        <a:bodyPr/>
        <a:lstStyle/>
        <a:p>
          <a:pPr rtl="0"/>
          <a:r>
            <a:rPr lang="sl-SI" dirty="0" smtClean="0"/>
            <a:t>njegova medicinska sestra</a:t>
          </a:r>
          <a:endParaRPr lang="sl-SI" dirty="0"/>
        </a:p>
      </dgm:t>
    </dgm:pt>
    <dgm:pt modelId="{5A9814EC-9FC8-49A7-B9A6-512B0F5F4D1E}" type="parTrans" cxnId="{88F9BA41-D299-40BC-904B-54180120D550}">
      <dgm:prSet/>
      <dgm:spPr/>
      <dgm:t>
        <a:bodyPr/>
        <a:lstStyle/>
        <a:p>
          <a:endParaRPr lang="sl-SI"/>
        </a:p>
      </dgm:t>
    </dgm:pt>
    <dgm:pt modelId="{0D43A72B-89A6-41C1-B778-24893A72EEFE}" type="sibTrans" cxnId="{88F9BA41-D299-40BC-904B-54180120D550}">
      <dgm:prSet/>
      <dgm:spPr/>
      <dgm:t>
        <a:bodyPr/>
        <a:lstStyle/>
        <a:p>
          <a:endParaRPr lang="sl-SI"/>
        </a:p>
      </dgm:t>
    </dgm:pt>
    <dgm:pt modelId="{5FC09160-20A6-4114-A419-57009373317D}">
      <dgm:prSet/>
      <dgm:spPr/>
      <dgm:t>
        <a:bodyPr/>
        <a:lstStyle/>
        <a:p>
          <a:pPr rtl="0"/>
          <a:r>
            <a:rPr lang="sl-SI" dirty="0" err="1" smtClean="0"/>
            <a:t>info</a:t>
          </a:r>
          <a:r>
            <a:rPr lang="sl-SI" dirty="0" smtClean="0"/>
            <a:t> točka pri izvajalcih zdravstvene dejavnosti</a:t>
          </a:r>
          <a:endParaRPr lang="sl-SI" dirty="0"/>
        </a:p>
      </dgm:t>
    </dgm:pt>
    <dgm:pt modelId="{DAF2EBC0-7216-4C01-95A4-429AA219C597}" type="parTrans" cxnId="{9C3A7844-E020-41DE-91B5-C13EDB13DA2A}">
      <dgm:prSet/>
      <dgm:spPr/>
      <dgm:t>
        <a:bodyPr/>
        <a:lstStyle/>
        <a:p>
          <a:endParaRPr lang="sl-SI"/>
        </a:p>
      </dgm:t>
    </dgm:pt>
    <dgm:pt modelId="{84F8777B-24F0-4BFF-B2E4-BB7475A0D3B3}" type="sibTrans" cxnId="{9C3A7844-E020-41DE-91B5-C13EDB13DA2A}">
      <dgm:prSet/>
      <dgm:spPr/>
      <dgm:t>
        <a:bodyPr/>
        <a:lstStyle/>
        <a:p>
          <a:endParaRPr lang="sl-SI"/>
        </a:p>
      </dgm:t>
    </dgm:pt>
    <dgm:pt modelId="{A37366E7-8B3B-41A3-BAF5-141E736618D0}">
      <dgm:prSet/>
      <dgm:spPr/>
      <dgm:t>
        <a:bodyPr/>
        <a:lstStyle/>
        <a:p>
          <a:pPr rtl="0"/>
          <a:r>
            <a:rPr lang="sl-SI" dirty="0" smtClean="0"/>
            <a:t>080 24 45 – pacient pooblasti svetovalca za vpogled v zdravstvene podatke</a:t>
          </a:r>
          <a:endParaRPr lang="sl-SI" dirty="0"/>
        </a:p>
      </dgm:t>
    </dgm:pt>
    <dgm:pt modelId="{3CCEA400-CD40-47BD-A757-6032832DE807}" type="parTrans" cxnId="{2DCE973B-2F67-4790-98F8-5ECCA6BB0208}">
      <dgm:prSet/>
      <dgm:spPr/>
      <dgm:t>
        <a:bodyPr/>
        <a:lstStyle/>
        <a:p>
          <a:endParaRPr lang="sl-SI"/>
        </a:p>
      </dgm:t>
    </dgm:pt>
    <dgm:pt modelId="{FEC4F09A-5BFA-48B1-99DA-72028BB9FC5A}" type="sibTrans" cxnId="{2DCE973B-2F67-4790-98F8-5ECCA6BB0208}">
      <dgm:prSet/>
      <dgm:spPr/>
      <dgm:t>
        <a:bodyPr/>
        <a:lstStyle/>
        <a:p>
          <a:endParaRPr lang="sl-SI"/>
        </a:p>
      </dgm:t>
    </dgm:pt>
    <dgm:pt modelId="{0A3F1A8B-7DDA-4390-887D-2A9F6F6715FF}">
      <dgm:prSet/>
      <dgm:spPr/>
      <dgm:t>
        <a:bodyPr/>
        <a:lstStyle/>
        <a:p>
          <a:pPr rtl="0"/>
          <a:r>
            <a:rPr lang="sl-SI" dirty="0" err="1" smtClean="0"/>
            <a:t>napotni</a:t>
          </a:r>
          <a:r>
            <a:rPr lang="sl-SI" dirty="0" smtClean="0"/>
            <a:t> izvajalci (fizioterapevti) naročijo pacienta v svoj lokalni IS</a:t>
          </a:r>
          <a:endParaRPr lang="sl-SI" dirty="0"/>
        </a:p>
      </dgm:t>
    </dgm:pt>
    <dgm:pt modelId="{542B683E-ACFA-430A-90EE-79A46DC51894}" type="parTrans" cxnId="{E065A0AB-659D-4FCD-B7C3-854248F3929C}">
      <dgm:prSet/>
      <dgm:spPr/>
      <dgm:t>
        <a:bodyPr/>
        <a:lstStyle/>
        <a:p>
          <a:endParaRPr lang="sl-SI"/>
        </a:p>
      </dgm:t>
    </dgm:pt>
    <dgm:pt modelId="{9D724272-7BBF-4AF6-8FFD-0D42F14E9E11}" type="sibTrans" cxnId="{E065A0AB-659D-4FCD-B7C3-854248F3929C}">
      <dgm:prSet/>
      <dgm:spPr/>
      <dgm:t>
        <a:bodyPr/>
        <a:lstStyle/>
        <a:p>
          <a:endParaRPr lang="sl-SI"/>
        </a:p>
      </dgm:t>
    </dgm:pt>
    <dgm:pt modelId="{3B15424E-6581-4AC8-964B-A7CB745B6BD4}">
      <dgm:prSet/>
      <dgm:spPr/>
      <dgm:t>
        <a:bodyPr/>
        <a:lstStyle/>
        <a:p>
          <a:pPr rtl="0"/>
          <a:r>
            <a:rPr lang="sl-SI" dirty="0" smtClean="0"/>
            <a:t>pacient sam, prek portala zVEM</a:t>
          </a:r>
          <a:endParaRPr lang="sl-SI" dirty="0"/>
        </a:p>
      </dgm:t>
    </dgm:pt>
    <dgm:pt modelId="{E163D4E9-B10F-4DC2-B942-F949641D0B97}" type="parTrans" cxnId="{0FC2C432-8C70-434E-A852-69117847746E}">
      <dgm:prSet/>
      <dgm:spPr/>
      <dgm:t>
        <a:bodyPr/>
        <a:lstStyle/>
        <a:p>
          <a:endParaRPr lang="sl-SI"/>
        </a:p>
      </dgm:t>
    </dgm:pt>
    <dgm:pt modelId="{5A388248-0EF9-43A6-83F3-91A1F59CC842}" type="sibTrans" cxnId="{0FC2C432-8C70-434E-A852-69117847746E}">
      <dgm:prSet/>
      <dgm:spPr/>
      <dgm:t>
        <a:bodyPr/>
        <a:lstStyle/>
        <a:p>
          <a:endParaRPr lang="sl-SI"/>
        </a:p>
      </dgm:t>
    </dgm:pt>
    <dgm:pt modelId="{36C2BD52-868B-4A35-82D0-AB385765367A}" type="pres">
      <dgm:prSet presAssocID="{820749F5-EA11-4DE1-80A5-2FCA4A1FE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A8E24FE-A7F6-4748-AFAC-9444CED6650B}" type="pres">
      <dgm:prSet presAssocID="{DCA22B69-671E-4AAE-B8EE-6EAEDE9A20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8065BA9-E262-4026-AB75-E75B898775BE}" type="pres">
      <dgm:prSet presAssocID="{71A17C33-67D8-4751-862F-0457F983A9BE}" presName="spacer" presStyleCnt="0"/>
      <dgm:spPr/>
    </dgm:pt>
    <dgm:pt modelId="{62E13B09-0874-49E5-B696-70C4509D037B}" type="pres">
      <dgm:prSet presAssocID="{3E13F327-DF16-4E39-8D0E-41E758C51D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8A9A09-70A5-4D20-924D-CB7D2477C2B3}" type="pres">
      <dgm:prSet presAssocID="{0D43A72B-89A6-41C1-B778-24893A72EEFE}" presName="spacer" presStyleCnt="0"/>
      <dgm:spPr/>
    </dgm:pt>
    <dgm:pt modelId="{0CEA27F5-FCE4-4B1C-A762-4FE006DF1487}" type="pres">
      <dgm:prSet presAssocID="{5FC09160-20A6-4114-A419-5700937331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19DAF70-69D5-4C7E-861D-00E62E53E28F}" type="pres">
      <dgm:prSet presAssocID="{84F8777B-24F0-4BFF-B2E4-BB7475A0D3B3}" presName="spacer" presStyleCnt="0"/>
      <dgm:spPr/>
    </dgm:pt>
    <dgm:pt modelId="{57093E8E-646D-44DC-9FD1-FB0548B5F512}" type="pres">
      <dgm:prSet presAssocID="{A37366E7-8B3B-41A3-BAF5-141E736618D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5648AB-4D36-4004-9AB6-447C951F54B5}" type="pres">
      <dgm:prSet presAssocID="{FEC4F09A-5BFA-48B1-99DA-72028BB9FC5A}" presName="spacer" presStyleCnt="0"/>
      <dgm:spPr/>
    </dgm:pt>
    <dgm:pt modelId="{050EFACA-4F74-41D3-B127-95EF4B6D01BF}" type="pres">
      <dgm:prSet presAssocID="{0A3F1A8B-7DDA-4390-887D-2A9F6F6715F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FD63DEA-8C13-4A7A-8E0B-0996531CBBB7}" type="pres">
      <dgm:prSet presAssocID="{9D724272-7BBF-4AF6-8FFD-0D42F14E9E11}" presName="spacer" presStyleCnt="0"/>
      <dgm:spPr/>
    </dgm:pt>
    <dgm:pt modelId="{877E07A3-526D-4377-9CEF-77DDF83F00D8}" type="pres">
      <dgm:prSet presAssocID="{3B15424E-6581-4AC8-964B-A7CB745B6BD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A28AD81-A3AC-4D09-9D45-54777EE0DADC}" type="presOf" srcId="{3E13F327-DF16-4E39-8D0E-41E758C51D85}" destId="{62E13B09-0874-49E5-B696-70C4509D037B}" srcOrd="0" destOrd="0" presId="urn:microsoft.com/office/officeart/2005/8/layout/vList2"/>
    <dgm:cxn modelId="{2DCE973B-2F67-4790-98F8-5ECCA6BB0208}" srcId="{820749F5-EA11-4DE1-80A5-2FCA4A1FEEC5}" destId="{A37366E7-8B3B-41A3-BAF5-141E736618D0}" srcOrd="3" destOrd="0" parTransId="{3CCEA400-CD40-47BD-A757-6032832DE807}" sibTransId="{FEC4F09A-5BFA-48B1-99DA-72028BB9FC5A}"/>
    <dgm:cxn modelId="{76555D1B-A6F4-4442-A2E0-86D9B14CDD52}" type="presOf" srcId="{3B15424E-6581-4AC8-964B-A7CB745B6BD4}" destId="{877E07A3-526D-4377-9CEF-77DDF83F00D8}" srcOrd="0" destOrd="0" presId="urn:microsoft.com/office/officeart/2005/8/layout/vList2"/>
    <dgm:cxn modelId="{E065A0AB-659D-4FCD-B7C3-854248F3929C}" srcId="{820749F5-EA11-4DE1-80A5-2FCA4A1FEEC5}" destId="{0A3F1A8B-7DDA-4390-887D-2A9F6F6715FF}" srcOrd="4" destOrd="0" parTransId="{542B683E-ACFA-430A-90EE-79A46DC51894}" sibTransId="{9D724272-7BBF-4AF6-8FFD-0D42F14E9E11}"/>
    <dgm:cxn modelId="{0FC2C432-8C70-434E-A852-69117847746E}" srcId="{820749F5-EA11-4DE1-80A5-2FCA4A1FEEC5}" destId="{3B15424E-6581-4AC8-964B-A7CB745B6BD4}" srcOrd="5" destOrd="0" parTransId="{E163D4E9-B10F-4DC2-B942-F949641D0B97}" sibTransId="{5A388248-0EF9-43A6-83F3-91A1F59CC842}"/>
    <dgm:cxn modelId="{9C3A7844-E020-41DE-91B5-C13EDB13DA2A}" srcId="{820749F5-EA11-4DE1-80A5-2FCA4A1FEEC5}" destId="{5FC09160-20A6-4114-A419-57009373317D}" srcOrd="2" destOrd="0" parTransId="{DAF2EBC0-7216-4C01-95A4-429AA219C597}" sibTransId="{84F8777B-24F0-4BFF-B2E4-BB7475A0D3B3}"/>
    <dgm:cxn modelId="{E7F699F2-BDB8-4CF8-B07C-7DEDE2FE3647}" type="presOf" srcId="{0A3F1A8B-7DDA-4390-887D-2A9F6F6715FF}" destId="{050EFACA-4F74-41D3-B127-95EF4B6D01BF}" srcOrd="0" destOrd="0" presId="urn:microsoft.com/office/officeart/2005/8/layout/vList2"/>
    <dgm:cxn modelId="{D901AACF-C046-49CB-9C9E-3359A26B9400}" type="presOf" srcId="{A37366E7-8B3B-41A3-BAF5-141E736618D0}" destId="{57093E8E-646D-44DC-9FD1-FB0548B5F512}" srcOrd="0" destOrd="0" presId="urn:microsoft.com/office/officeart/2005/8/layout/vList2"/>
    <dgm:cxn modelId="{6B73FE9E-6EC4-4DCD-A9FE-827C2DD6774C}" type="presOf" srcId="{5FC09160-20A6-4114-A419-57009373317D}" destId="{0CEA27F5-FCE4-4B1C-A762-4FE006DF1487}" srcOrd="0" destOrd="0" presId="urn:microsoft.com/office/officeart/2005/8/layout/vList2"/>
    <dgm:cxn modelId="{DD47B51A-CB8D-477D-9B32-2E1359198779}" type="presOf" srcId="{820749F5-EA11-4DE1-80A5-2FCA4A1FEEC5}" destId="{36C2BD52-868B-4A35-82D0-AB385765367A}" srcOrd="0" destOrd="0" presId="urn:microsoft.com/office/officeart/2005/8/layout/vList2"/>
    <dgm:cxn modelId="{88F9BA41-D299-40BC-904B-54180120D550}" srcId="{820749F5-EA11-4DE1-80A5-2FCA4A1FEEC5}" destId="{3E13F327-DF16-4E39-8D0E-41E758C51D85}" srcOrd="1" destOrd="0" parTransId="{5A9814EC-9FC8-49A7-B9A6-512B0F5F4D1E}" sibTransId="{0D43A72B-89A6-41C1-B778-24893A72EEFE}"/>
    <dgm:cxn modelId="{4C946D10-2ABE-4F79-95F8-8A6F37BD4558}" srcId="{820749F5-EA11-4DE1-80A5-2FCA4A1FEEC5}" destId="{DCA22B69-671E-4AAE-B8EE-6EAEDE9A204E}" srcOrd="0" destOrd="0" parTransId="{9186468B-8023-494A-8E40-38AC8A2C5C7A}" sibTransId="{71A17C33-67D8-4751-862F-0457F983A9BE}"/>
    <dgm:cxn modelId="{8B827736-F0AD-4020-80B9-6FC0D0155E9F}" type="presOf" srcId="{DCA22B69-671E-4AAE-B8EE-6EAEDE9A204E}" destId="{7A8E24FE-A7F6-4748-AFAC-9444CED6650B}" srcOrd="0" destOrd="0" presId="urn:microsoft.com/office/officeart/2005/8/layout/vList2"/>
    <dgm:cxn modelId="{E36E417B-507C-4FCF-BCEF-E0821A60F92B}" type="presParOf" srcId="{36C2BD52-868B-4A35-82D0-AB385765367A}" destId="{7A8E24FE-A7F6-4748-AFAC-9444CED6650B}" srcOrd="0" destOrd="0" presId="urn:microsoft.com/office/officeart/2005/8/layout/vList2"/>
    <dgm:cxn modelId="{CD30128A-3B39-4583-AEE8-D0EE2F9F97D9}" type="presParOf" srcId="{36C2BD52-868B-4A35-82D0-AB385765367A}" destId="{08065BA9-E262-4026-AB75-E75B898775BE}" srcOrd="1" destOrd="0" presId="urn:microsoft.com/office/officeart/2005/8/layout/vList2"/>
    <dgm:cxn modelId="{70B56671-1B23-46D4-BB6F-28432CD7FEAA}" type="presParOf" srcId="{36C2BD52-868B-4A35-82D0-AB385765367A}" destId="{62E13B09-0874-49E5-B696-70C4509D037B}" srcOrd="2" destOrd="0" presId="urn:microsoft.com/office/officeart/2005/8/layout/vList2"/>
    <dgm:cxn modelId="{99E5052D-4244-4D7F-87EA-6CA2AA7B06ED}" type="presParOf" srcId="{36C2BD52-868B-4A35-82D0-AB385765367A}" destId="{BE8A9A09-70A5-4D20-924D-CB7D2477C2B3}" srcOrd="3" destOrd="0" presId="urn:microsoft.com/office/officeart/2005/8/layout/vList2"/>
    <dgm:cxn modelId="{06F553BB-8EF1-4BD8-9D43-46EAC01AA5B8}" type="presParOf" srcId="{36C2BD52-868B-4A35-82D0-AB385765367A}" destId="{0CEA27F5-FCE4-4B1C-A762-4FE006DF1487}" srcOrd="4" destOrd="0" presId="urn:microsoft.com/office/officeart/2005/8/layout/vList2"/>
    <dgm:cxn modelId="{768C0EE6-842B-40E7-A1AA-7D4D629A55E0}" type="presParOf" srcId="{36C2BD52-868B-4A35-82D0-AB385765367A}" destId="{819DAF70-69D5-4C7E-861D-00E62E53E28F}" srcOrd="5" destOrd="0" presId="urn:microsoft.com/office/officeart/2005/8/layout/vList2"/>
    <dgm:cxn modelId="{E395F9D4-D4C7-4FEA-A0AA-02DE891E8BEB}" type="presParOf" srcId="{36C2BD52-868B-4A35-82D0-AB385765367A}" destId="{57093E8E-646D-44DC-9FD1-FB0548B5F512}" srcOrd="6" destOrd="0" presId="urn:microsoft.com/office/officeart/2005/8/layout/vList2"/>
    <dgm:cxn modelId="{4AB8D245-69FB-4526-B6A4-6C0D11F132F1}" type="presParOf" srcId="{36C2BD52-868B-4A35-82D0-AB385765367A}" destId="{605648AB-4D36-4004-9AB6-447C951F54B5}" srcOrd="7" destOrd="0" presId="urn:microsoft.com/office/officeart/2005/8/layout/vList2"/>
    <dgm:cxn modelId="{F87CCAF2-E334-4CC4-B031-6D7266DE8212}" type="presParOf" srcId="{36C2BD52-868B-4A35-82D0-AB385765367A}" destId="{050EFACA-4F74-41D3-B127-95EF4B6D01BF}" srcOrd="8" destOrd="0" presId="urn:microsoft.com/office/officeart/2005/8/layout/vList2"/>
    <dgm:cxn modelId="{FF3DD772-D31F-41A8-870B-E96D3C8403E7}" type="presParOf" srcId="{36C2BD52-868B-4A35-82D0-AB385765367A}" destId="{5FD63DEA-8C13-4A7A-8E0B-0996531CBBB7}" srcOrd="9" destOrd="0" presId="urn:microsoft.com/office/officeart/2005/8/layout/vList2"/>
    <dgm:cxn modelId="{F775E415-8E8C-4182-AF13-B2FC66A5552D}" type="presParOf" srcId="{36C2BD52-868B-4A35-82D0-AB385765367A}" destId="{877E07A3-526D-4377-9CEF-77DDF83F00D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1D6996-02E7-4E22-BBB9-2109297EFF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1A5556B-A5C1-4976-9E36-E458377CCCF0}">
      <dgm:prSet/>
      <dgm:spPr/>
      <dgm:t>
        <a:bodyPr/>
        <a:lstStyle/>
        <a:p>
          <a:pPr rtl="0"/>
          <a:r>
            <a:rPr lang="sl-SI" dirty="0" smtClean="0"/>
            <a:t>Pacient se lahko e-naroči </a:t>
          </a:r>
          <a:r>
            <a:rPr lang="sl-SI" u="sng" dirty="0" smtClean="0"/>
            <a:t>sam</a:t>
          </a:r>
          <a:r>
            <a:rPr lang="sl-SI" dirty="0" smtClean="0"/>
            <a:t> ali ga </a:t>
          </a:r>
          <a:r>
            <a:rPr lang="sl-SI" u="sng" dirty="0" smtClean="0"/>
            <a:t>klicni center za pomoč uporabnikom </a:t>
          </a:r>
          <a:r>
            <a:rPr lang="sl-SI" u="sng" dirty="0" err="1" smtClean="0"/>
            <a:t>eZdravja</a:t>
          </a:r>
          <a:r>
            <a:rPr lang="sl-SI" u="none" dirty="0" smtClean="0"/>
            <a:t> </a:t>
          </a:r>
          <a:r>
            <a:rPr lang="sl-SI" dirty="0" smtClean="0"/>
            <a:t>(080 24 45) e-naroči (samo na prvi termin)</a:t>
          </a:r>
          <a:endParaRPr lang="sl-SI" dirty="0"/>
        </a:p>
      </dgm:t>
    </dgm:pt>
    <dgm:pt modelId="{853FCE44-7AAA-4CBA-8D74-17291B05BD0D}" type="parTrans" cxnId="{B68C985E-C99C-4A4B-B5CE-87BFE9CF3768}">
      <dgm:prSet/>
      <dgm:spPr/>
      <dgm:t>
        <a:bodyPr/>
        <a:lstStyle/>
        <a:p>
          <a:endParaRPr lang="sl-SI"/>
        </a:p>
      </dgm:t>
    </dgm:pt>
    <dgm:pt modelId="{02E419B5-343C-4074-B28E-D43BE3AC9376}" type="sibTrans" cxnId="{B68C985E-C99C-4A4B-B5CE-87BFE9CF3768}">
      <dgm:prSet/>
      <dgm:spPr/>
      <dgm:t>
        <a:bodyPr/>
        <a:lstStyle/>
        <a:p>
          <a:endParaRPr lang="sl-SI"/>
        </a:p>
      </dgm:t>
    </dgm:pt>
    <dgm:pt modelId="{7B276591-11B8-456A-B11B-17AF614CBE3D}">
      <dgm:prSet/>
      <dgm:spPr/>
      <dgm:t>
        <a:bodyPr/>
        <a:lstStyle/>
        <a:p>
          <a:pPr rtl="0"/>
          <a:r>
            <a:rPr lang="sl-SI" dirty="0" smtClean="0"/>
            <a:t>Izvajalec (fizioterapevt) lahko </a:t>
          </a:r>
          <a:r>
            <a:rPr lang="sl-SI" u="sng" dirty="0" smtClean="0"/>
            <a:t>v lokalnem IS</a:t>
          </a:r>
          <a:r>
            <a:rPr lang="sl-SI" dirty="0" smtClean="0"/>
            <a:t> naroči pacienta na več terminov/obiskov/naročil naenkrat </a:t>
          </a:r>
        </a:p>
        <a:p>
          <a:pPr rtl="0"/>
          <a:r>
            <a:rPr lang="sl-SI" dirty="0" smtClean="0"/>
            <a:t>– </a:t>
          </a:r>
          <a:r>
            <a:rPr lang="sl-SI" b="1" dirty="0" smtClean="0">
              <a:solidFill>
                <a:srgbClr val="FFFF00"/>
              </a:solidFill>
            </a:rPr>
            <a:t>obvezno posredovati informacije o tem centralnemu sistemu eNaročanja</a:t>
          </a:r>
          <a:endParaRPr lang="sl-SI" b="1" dirty="0">
            <a:solidFill>
              <a:srgbClr val="FFFF00"/>
            </a:solidFill>
          </a:endParaRPr>
        </a:p>
      </dgm:t>
    </dgm:pt>
    <dgm:pt modelId="{34D7B551-BA49-4D2F-A5FC-0CA53F0E8EFC}" type="parTrans" cxnId="{64D88534-390D-4EED-A1DC-D8159052E8DF}">
      <dgm:prSet/>
      <dgm:spPr/>
      <dgm:t>
        <a:bodyPr/>
        <a:lstStyle/>
        <a:p>
          <a:endParaRPr lang="sl-SI"/>
        </a:p>
      </dgm:t>
    </dgm:pt>
    <dgm:pt modelId="{932B8C60-FEDD-47EA-A184-7C9CBA78E97E}" type="sibTrans" cxnId="{64D88534-390D-4EED-A1DC-D8159052E8DF}">
      <dgm:prSet/>
      <dgm:spPr/>
      <dgm:t>
        <a:bodyPr/>
        <a:lstStyle/>
        <a:p>
          <a:endParaRPr lang="sl-SI"/>
        </a:p>
      </dgm:t>
    </dgm:pt>
    <dgm:pt modelId="{25D90D3B-38E4-4BB4-83B2-85E26DDF776E}">
      <dgm:prSet/>
      <dgm:spPr/>
      <dgm:t>
        <a:bodyPr/>
        <a:lstStyle/>
        <a:p>
          <a:pPr rtl="0"/>
          <a:r>
            <a:rPr lang="sl-SI" dirty="0" smtClean="0"/>
            <a:t>Veljavnost e-DN FT je 12 mesecev od prvega obiska, mogoče zaključiti tudi pred tem</a:t>
          </a:r>
          <a:endParaRPr lang="sl-SI" dirty="0"/>
        </a:p>
      </dgm:t>
    </dgm:pt>
    <dgm:pt modelId="{E4868500-9754-4EC9-A8AE-B8D8693E912C}" type="parTrans" cxnId="{8AAC6C4A-5B66-452E-A295-FB6C84580173}">
      <dgm:prSet/>
      <dgm:spPr/>
      <dgm:t>
        <a:bodyPr/>
        <a:lstStyle/>
        <a:p>
          <a:endParaRPr lang="sl-SI"/>
        </a:p>
      </dgm:t>
    </dgm:pt>
    <dgm:pt modelId="{0B194418-89C4-4398-AB09-1DDC0CE5C7FC}" type="sibTrans" cxnId="{8AAC6C4A-5B66-452E-A295-FB6C84580173}">
      <dgm:prSet/>
      <dgm:spPr/>
      <dgm:t>
        <a:bodyPr/>
        <a:lstStyle/>
        <a:p>
          <a:endParaRPr lang="sl-SI"/>
        </a:p>
      </dgm:t>
    </dgm:pt>
    <dgm:pt modelId="{D20DF276-FE5E-4D32-9559-25D82BAD7EAF}" type="pres">
      <dgm:prSet presAssocID="{2A1D6996-02E7-4E22-BBB9-2109297EFF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2ADFA0E-AA1A-40A4-9964-550D50617A52}" type="pres">
      <dgm:prSet presAssocID="{F1A5556B-A5C1-4976-9E36-E458377CCCF0}" presName="parentText" presStyleLbl="node1" presStyleIdx="0" presStyleCnt="3" custLinFactY="-293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F74FE5F-BDEA-4B1C-AE67-7567A3674A65}" type="pres">
      <dgm:prSet presAssocID="{02E419B5-343C-4074-B28E-D43BE3AC9376}" presName="spacer" presStyleCnt="0"/>
      <dgm:spPr/>
    </dgm:pt>
    <dgm:pt modelId="{C5090E13-3FBD-4256-A70B-5DF63CE9AA10}" type="pres">
      <dgm:prSet presAssocID="{7B276591-11B8-456A-B11B-17AF614CBE3D}" presName="parentText" presStyleLbl="node1" presStyleIdx="1" presStyleCnt="3" custLinFactNeighborX="93" custLinFactNeighborY="-8964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FDFB890-0EBD-4905-B28F-7D187DCDB95F}" type="pres">
      <dgm:prSet presAssocID="{932B8C60-FEDD-47EA-A184-7C9CBA78E97E}" presName="spacer" presStyleCnt="0"/>
      <dgm:spPr/>
    </dgm:pt>
    <dgm:pt modelId="{28657308-EE08-47A9-AC94-9010E86F19C9}" type="pres">
      <dgm:prSet presAssocID="{25D90D3B-38E4-4BB4-83B2-85E26DDF776E}" presName="parentText" presStyleLbl="node1" presStyleIdx="2" presStyleCnt="3" custLinFactNeighborX="200" custLinFactNeighborY="-7190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3F30228-C6E1-4AC7-899F-431ADFFED291}" type="presOf" srcId="{2A1D6996-02E7-4E22-BBB9-2109297EFF28}" destId="{D20DF276-FE5E-4D32-9559-25D82BAD7EAF}" srcOrd="0" destOrd="0" presId="urn:microsoft.com/office/officeart/2005/8/layout/vList2"/>
    <dgm:cxn modelId="{8AAC6C4A-5B66-452E-A295-FB6C84580173}" srcId="{2A1D6996-02E7-4E22-BBB9-2109297EFF28}" destId="{25D90D3B-38E4-4BB4-83B2-85E26DDF776E}" srcOrd="2" destOrd="0" parTransId="{E4868500-9754-4EC9-A8AE-B8D8693E912C}" sibTransId="{0B194418-89C4-4398-AB09-1DDC0CE5C7FC}"/>
    <dgm:cxn modelId="{B68C985E-C99C-4A4B-B5CE-87BFE9CF3768}" srcId="{2A1D6996-02E7-4E22-BBB9-2109297EFF28}" destId="{F1A5556B-A5C1-4976-9E36-E458377CCCF0}" srcOrd="0" destOrd="0" parTransId="{853FCE44-7AAA-4CBA-8D74-17291B05BD0D}" sibTransId="{02E419B5-343C-4074-B28E-D43BE3AC9376}"/>
    <dgm:cxn modelId="{64D88534-390D-4EED-A1DC-D8159052E8DF}" srcId="{2A1D6996-02E7-4E22-BBB9-2109297EFF28}" destId="{7B276591-11B8-456A-B11B-17AF614CBE3D}" srcOrd="1" destOrd="0" parTransId="{34D7B551-BA49-4D2F-A5FC-0CA53F0E8EFC}" sibTransId="{932B8C60-FEDD-47EA-A184-7C9CBA78E97E}"/>
    <dgm:cxn modelId="{D00F2A27-79B9-4186-A01B-703C5ABE60C6}" type="presOf" srcId="{25D90D3B-38E4-4BB4-83B2-85E26DDF776E}" destId="{28657308-EE08-47A9-AC94-9010E86F19C9}" srcOrd="0" destOrd="0" presId="urn:microsoft.com/office/officeart/2005/8/layout/vList2"/>
    <dgm:cxn modelId="{EA6629A5-7ABA-4DCC-A193-F79A1F198708}" type="presOf" srcId="{F1A5556B-A5C1-4976-9E36-E458377CCCF0}" destId="{B2ADFA0E-AA1A-40A4-9964-550D50617A52}" srcOrd="0" destOrd="0" presId="urn:microsoft.com/office/officeart/2005/8/layout/vList2"/>
    <dgm:cxn modelId="{27370368-D543-4F60-B8EE-BB3B3926234D}" type="presOf" srcId="{7B276591-11B8-456A-B11B-17AF614CBE3D}" destId="{C5090E13-3FBD-4256-A70B-5DF63CE9AA10}" srcOrd="0" destOrd="0" presId="urn:microsoft.com/office/officeart/2005/8/layout/vList2"/>
    <dgm:cxn modelId="{95EC5C18-1A92-4C94-8D16-76118CEFE71D}" type="presParOf" srcId="{D20DF276-FE5E-4D32-9559-25D82BAD7EAF}" destId="{B2ADFA0E-AA1A-40A4-9964-550D50617A52}" srcOrd="0" destOrd="0" presId="urn:microsoft.com/office/officeart/2005/8/layout/vList2"/>
    <dgm:cxn modelId="{7D7AB665-410F-42D4-AF98-A097F71C8CAB}" type="presParOf" srcId="{D20DF276-FE5E-4D32-9559-25D82BAD7EAF}" destId="{FF74FE5F-BDEA-4B1C-AE67-7567A3674A65}" srcOrd="1" destOrd="0" presId="urn:microsoft.com/office/officeart/2005/8/layout/vList2"/>
    <dgm:cxn modelId="{C58AA045-1988-485D-8D0F-9EB36459047E}" type="presParOf" srcId="{D20DF276-FE5E-4D32-9559-25D82BAD7EAF}" destId="{C5090E13-3FBD-4256-A70B-5DF63CE9AA10}" srcOrd="2" destOrd="0" presId="urn:microsoft.com/office/officeart/2005/8/layout/vList2"/>
    <dgm:cxn modelId="{CA7C374C-0B82-49AA-9FC2-61B45E5F3C8E}" type="presParOf" srcId="{D20DF276-FE5E-4D32-9559-25D82BAD7EAF}" destId="{2FDFB890-0EBD-4905-B28F-7D187DCDB95F}" srcOrd="3" destOrd="0" presId="urn:microsoft.com/office/officeart/2005/8/layout/vList2"/>
    <dgm:cxn modelId="{902404D5-34FF-47D0-9FD8-DBA0B173DBDD}" type="presParOf" srcId="{D20DF276-FE5E-4D32-9559-25D82BAD7EAF}" destId="{28657308-EE08-47A9-AC94-9010E86F19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B262E5-18FA-4352-A3D6-287EA44663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9C9C8AE3-1D57-4C49-A951-16D0C8FDFE26}">
      <dgm:prSet/>
      <dgm:spPr/>
      <dgm:t>
        <a:bodyPr/>
        <a:lstStyle/>
        <a:p>
          <a:pPr rtl="0"/>
          <a:r>
            <a:rPr lang="sl-SI" dirty="0" smtClean="0"/>
            <a:t>Pacient sam prek spletne strani narocanje.ezdrav.si, preko portala zVEM ali 080 2445.</a:t>
          </a:r>
          <a:endParaRPr lang="sl-SI" dirty="0"/>
        </a:p>
      </dgm:t>
    </dgm:pt>
    <dgm:pt modelId="{52D1B746-A031-4928-9C6D-E9248F8D3A21}" type="parTrans" cxnId="{84EF640C-A284-4EB4-9999-CF8E798A31CF}">
      <dgm:prSet/>
      <dgm:spPr/>
      <dgm:t>
        <a:bodyPr/>
        <a:lstStyle/>
        <a:p>
          <a:endParaRPr lang="sl-SI"/>
        </a:p>
      </dgm:t>
    </dgm:pt>
    <dgm:pt modelId="{D9A5CDFA-3C6A-40C7-BBA4-488E9E99382D}" type="sibTrans" cxnId="{84EF640C-A284-4EB4-9999-CF8E798A31CF}">
      <dgm:prSet/>
      <dgm:spPr/>
      <dgm:t>
        <a:bodyPr/>
        <a:lstStyle/>
        <a:p>
          <a:endParaRPr lang="sl-SI"/>
        </a:p>
      </dgm:t>
    </dgm:pt>
    <dgm:pt modelId="{417BAEC9-2351-41A8-96FE-3F58425B4717}">
      <dgm:prSet/>
      <dgm:spPr/>
      <dgm:t>
        <a:bodyPr/>
        <a:lstStyle/>
        <a:p>
          <a:pPr rtl="0"/>
          <a:r>
            <a:rPr lang="sl-SI" smtClean="0"/>
            <a:t>Odpove ga fizioterapevt, kjer je pacient naročen.</a:t>
          </a:r>
          <a:endParaRPr lang="sl-SI"/>
        </a:p>
      </dgm:t>
    </dgm:pt>
    <dgm:pt modelId="{9AB2A886-1116-4A55-8480-CA25448E6550}" type="parTrans" cxnId="{B62CEC9B-690C-4853-A0E4-E0791BA53981}">
      <dgm:prSet/>
      <dgm:spPr/>
      <dgm:t>
        <a:bodyPr/>
        <a:lstStyle/>
        <a:p>
          <a:endParaRPr lang="sl-SI"/>
        </a:p>
      </dgm:t>
    </dgm:pt>
    <dgm:pt modelId="{B8AD3155-D3F2-480A-B939-A1F91B2DD95F}" type="sibTrans" cxnId="{B62CEC9B-690C-4853-A0E4-E0791BA53981}">
      <dgm:prSet/>
      <dgm:spPr/>
      <dgm:t>
        <a:bodyPr/>
        <a:lstStyle/>
        <a:p>
          <a:endParaRPr lang="sl-SI"/>
        </a:p>
      </dgm:t>
    </dgm:pt>
    <dgm:pt modelId="{BFA8779A-95BB-4B48-B115-3F2FA272C4C3}">
      <dgm:prSet/>
      <dgm:spPr/>
      <dgm:t>
        <a:bodyPr/>
        <a:lstStyle/>
        <a:p>
          <a:pPr rtl="0"/>
          <a:r>
            <a:rPr lang="sl-SI" dirty="0" smtClean="0"/>
            <a:t>Ponovno naročilo obvezno v 5 dneh od odpovedi termina.</a:t>
          </a:r>
          <a:endParaRPr lang="sl-SI" dirty="0"/>
        </a:p>
      </dgm:t>
    </dgm:pt>
    <dgm:pt modelId="{0299A629-DADA-4E66-A4DD-A23548636209}" type="parTrans" cxnId="{8D47AB2A-5CA5-485A-B278-DA9956A02C74}">
      <dgm:prSet/>
      <dgm:spPr/>
      <dgm:t>
        <a:bodyPr/>
        <a:lstStyle/>
        <a:p>
          <a:endParaRPr lang="sl-SI"/>
        </a:p>
      </dgm:t>
    </dgm:pt>
    <dgm:pt modelId="{7341F795-5BAD-49BB-AE41-24E54362A3E4}" type="sibTrans" cxnId="{8D47AB2A-5CA5-485A-B278-DA9956A02C74}">
      <dgm:prSet/>
      <dgm:spPr/>
      <dgm:t>
        <a:bodyPr/>
        <a:lstStyle/>
        <a:p>
          <a:endParaRPr lang="sl-SI"/>
        </a:p>
      </dgm:t>
    </dgm:pt>
    <dgm:pt modelId="{3518A194-8A96-4708-B690-BA39BC423D87}">
      <dgm:prSet/>
      <dgm:spPr/>
      <dgm:t>
        <a:bodyPr/>
        <a:lstStyle/>
        <a:p>
          <a:pPr rtl="0"/>
          <a:r>
            <a:rPr lang="sl-SI" smtClean="0"/>
            <a:t>Pogoji navedeni v ZPacP, 15.b člen. </a:t>
          </a:r>
          <a:endParaRPr lang="sl-SI"/>
        </a:p>
      </dgm:t>
    </dgm:pt>
    <dgm:pt modelId="{58DE38D1-FAF1-4E27-BF1E-7761FAE6FEBB}" type="parTrans" cxnId="{A6A9B3E1-AD62-4624-8F97-DDB32749AC03}">
      <dgm:prSet/>
      <dgm:spPr/>
      <dgm:t>
        <a:bodyPr/>
        <a:lstStyle/>
        <a:p>
          <a:endParaRPr lang="sl-SI"/>
        </a:p>
      </dgm:t>
    </dgm:pt>
    <dgm:pt modelId="{8A74DC79-11ED-4F01-A5E4-371DFD33C232}" type="sibTrans" cxnId="{A6A9B3E1-AD62-4624-8F97-DDB32749AC03}">
      <dgm:prSet/>
      <dgm:spPr/>
      <dgm:t>
        <a:bodyPr/>
        <a:lstStyle/>
        <a:p>
          <a:endParaRPr lang="sl-SI"/>
        </a:p>
      </dgm:t>
    </dgm:pt>
    <dgm:pt modelId="{53A98DD5-6246-4B63-87F2-2D51F9682170}">
      <dgm:prSet/>
      <dgm:spPr/>
      <dgm:t>
        <a:bodyPr/>
        <a:lstStyle/>
        <a:p>
          <a:pPr rtl="0"/>
          <a:r>
            <a:rPr lang="sl-SI" dirty="0" smtClean="0"/>
            <a:t>Lahko pride do neveljavnosti e-DN FT, če ni izbran opravičljiv razlog (</a:t>
          </a:r>
          <a:r>
            <a:rPr lang="sl-SI" dirty="0" smtClean="0">
              <a:solidFill>
                <a:srgbClr val="FF0000"/>
              </a:solidFill>
            </a:rPr>
            <a:t>pozor!!</a:t>
          </a:r>
          <a:r>
            <a:rPr lang="sl-SI" dirty="0" smtClean="0"/>
            <a:t> edini trenutno neopravičljiv razlog je ˝</a:t>
          </a:r>
          <a:r>
            <a:rPr lang="sl-SI" i="1" dirty="0" smtClean="0"/>
            <a:t>Brez navedbe razlogov</a:t>
          </a:r>
          <a:r>
            <a:rPr lang="sl-SI" dirty="0" smtClean="0"/>
            <a:t>˝, DN preneha veljati). </a:t>
          </a:r>
          <a:endParaRPr lang="sl-SI" dirty="0"/>
        </a:p>
      </dgm:t>
    </dgm:pt>
    <dgm:pt modelId="{6B6043D7-A32B-47A7-9A9B-36D5FDF15532}" type="parTrans" cxnId="{F0AFA761-2AFB-4463-B278-55E9B8538FC8}">
      <dgm:prSet/>
      <dgm:spPr/>
      <dgm:t>
        <a:bodyPr/>
        <a:lstStyle/>
        <a:p>
          <a:endParaRPr lang="sl-SI"/>
        </a:p>
      </dgm:t>
    </dgm:pt>
    <dgm:pt modelId="{5F1B5EB1-BB0D-4DC5-82E9-05FB55A7B554}" type="sibTrans" cxnId="{F0AFA761-2AFB-4463-B278-55E9B8538FC8}">
      <dgm:prSet/>
      <dgm:spPr/>
      <dgm:t>
        <a:bodyPr/>
        <a:lstStyle/>
        <a:p>
          <a:endParaRPr lang="sl-SI"/>
        </a:p>
      </dgm:t>
    </dgm:pt>
    <dgm:pt modelId="{8A37AEE3-1CDE-4F79-AC9D-2B242D13AB3B}" type="pres">
      <dgm:prSet presAssocID="{D7B262E5-18FA-4352-A3D6-287EA4466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D9FB5C8-78C3-4E59-99DF-1CCC935C6476}" type="pres">
      <dgm:prSet presAssocID="{9C9C8AE3-1D57-4C49-A951-16D0C8FDFE2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CED490-7F53-440F-BB91-5ED4C1968829}" type="pres">
      <dgm:prSet presAssocID="{D9A5CDFA-3C6A-40C7-BBA4-488E9E99382D}" presName="spacer" presStyleCnt="0"/>
      <dgm:spPr/>
    </dgm:pt>
    <dgm:pt modelId="{672201BD-A5EA-46A3-AB26-56217B62ED57}" type="pres">
      <dgm:prSet presAssocID="{417BAEC9-2351-41A8-96FE-3F58425B471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FA0055-ABD4-41B3-BF0E-0667C84AB16E}" type="pres">
      <dgm:prSet presAssocID="{B8AD3155-D3F2-480A-B939-A1F91B2DD95F}" presName="spacer" presStyleCnt="0"/>
      <dgm:spPr/>
    </dgm:pt>
    <dgm:pt modelId="{D29A498D-2BC2-4165-9079-6067E590AB25}" type="pres">
      <dgm:prSet presAssocID="{BFA8779A-95BB-4B48-B115-3F2FA272C4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7B7A512-A264-4A0B-981E-95397BC04086}" type="pres">
      <dgm:prSet presAssocID="{7341F795-5BAD-49BB-AE41-24E54362A3E4}" presName="spacer" presStyleCnt="0"/>
      <dgm:spPr/>
    </dgm:pt>
    <dgm:pt modelId="{D2E56EE2-7B86-4228-BB8A-6699CDB2D453}" type="pres">
      <dgm:prSet presAssocID="{3518A194-8A96-4708-B690-BA39BC423D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5EC346C-6105-41BA-8B13-A3957380B0D9}" type="pres">
      <dgm:prSet presAssocID="{8A74DC79-11ED-4F01-A5E4-371DFD33C232}" presName="spacer" presStyleCnt="0"/>
      <dgm:spPr/>
    </dgm:pt>
    <dgm:pt modelId="{860027E7-2B09-44F5-87EB-EB89254BAF8D}" type="pres">
      <dgm:prSet presAssocID="{53A98DD5-6246-4B63-87F2-2D51F96821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39203F9-550F-4D22-9E5D-DFFE44B0891D}" type="presOf" srcId="{BFA8779A-95BB-4B48-B115-3F2FA272C4C3}" destId="{D29A498D-2BC2-4165-9079-6067E590AB25}" srcOrd="0" destOrd="0" presId="urn:microsoft.com/office/officeart/2005/8/layout/vList2"/>
    <dgm:cxn modelId="{A6A9B3E1-AD62-4624-8F97-DDB32749AC03}" srcId="{D7B262E5-18FA-4352-A3D6-287EA4466372}" destId="{3518A194-8A96-4708-B690-BA39BC423D87}" srcOrd="3" destOrd="0" parTransId="{58DE38D1-FAF1-4E27-BF1E-7761FAE6FEBB}" sibTransId="{8A74DC79-11ED-4F01-A5E4-371DFD33C232}"/>
    <dgm:cxn modelId="{B62CEC9B-690C-4853-A0E4-E0791BA53981}" srcId="{D7B262E5-18FA-4352-A3D6-287EA4466372}" destId="{417BAEC9-2351-41A8-96FE-3F58425B4717}" srcOrd="1" destOrd="0" parTransId="{9AB2A886-1116-4A55-8480-CA25448E6550}" sibTransId="{B8AD3155-D3F2-480A-B939-A1F91B2DD95F}"/>
    <dgm:cxn modelId="{84EF640C-A284-4EB4-9999-CF8E798A31CF}" srcId="{D7B262E5-18FA-4352-A3D6-287EA4466372}" destId="{9C9C8AE3-1D57-4C49-A951-16D0C8FDFE26}" srcOrd="0" destOrd="0" parTransId="{52D1B746-A031-4928-9C6D-E9248F8D3A21}" sibTransId="{D9A5CDFA-3C6A-40C7-BBA4-488E9E99382D}"/>
    <dgm:cxn modelId="{5F8DA3D6-0F9E-4FDA-871B-742BB8C6177F}" type="presOf" srcId="{9C9C8AE3-1D57-4C49-A951-16D0C8FDFE26}" destId="{DD9FB5C8-78C3-4E59-99DF-1CCC935C6476}" srcOrd="0" destOrd="0" presId="urn:microsoft.com/office/officeart/2005/8/layout/vList2"/>
    <dgm:cxn modelId="{8D47AB2A-5CA5-485A-B278-DA9956A02C74}" srcId="{D7B262E5-18FA-4352-A3D6-287EA4466372}" destId="{BFA8779A-95BB-4B48-B115-3F2FA272C4C3}" srcOrd="2" destOrd="0" parTransId="{0299A629-DADA-4E66-A4DD-A23548636209}" sibTransId="{7341F795-5BAD-49BB-AE41-24E54362A3E4}"/>
    <dgm:cxn modelId="{0290334E-C79D-42B1-82B8-EB19DC1962BE}" type="presOf" srcId="{D7B262E5-18FA-4352-A3D6-287EA4466372}" destId="{8A37AEE3-1CDE-4F79-AC9D-2B242D13AB3B}" srcOrd="0" destOrd="0" presId="urn:microsoft.com/office/officeart/2005/8/layout/vList2"/>
    <dgm:cxn modelId="{2A2C3FF5-81B5-4968-B7FF-9AA64ECE59CF}" type="presOf" srcId="{3518A194-8A96-4708-B690-BA39BC423D87}" destId="{D2E56EE2-7B86-4228-BB8A-6699CDB2D453}" srcOrd="0" destOrd="0" presId="urn:microsoft.com/office/officeart/2005/8/layout/vList2"/>
    <dgm:cxn modelId="{FB6836EC-D45E-444C-A666-7A9FEF3A784B}" type="presOf" srcId="{53A98DD5-6246-4B63-87F2-2D51F9682170}" destId="{860027E7-2B09-44F5-87EB-EB89254BAF8D}" srcOrd="0" destOrd="0" presId="urn:microsoft.com/office/officeart/2005/8/layout/vList2"/>
    <dgm:cxn modelId="{D5176B0D-D87F-48C4-B204-CB16A6D577EF}" type="presOf" srcId="{417BAEC9-2351-41A8-96FE-3F58425B4717}" destId="{672201BD-A5EA-46A3-AB26-56217B62ED57}" srcOrd="0" destOrd="0" presId="urn:microsoft.com/office/officeart/2005/8/layout/vList2"/>
    <dgm:cxn modelId="{F0AFA761-2AFB-4463-B278-55E9B8538FC8}" srcId="{D7B262E5-18FA-4352-A3D6-287EA4466372}" destId="{53A98DD5-6246-4B63-87F2-2D51F9682170}" srcOrd="4" destOrd="0" parTransId="{6B6043D7-A32B-47A7-9A9B-36D5FDF15532}" sibTransId="{5F1B5EB1-BB0D-4DC5-82E9-05FB55A7B554}"/>
    <dgm:cxn modelId="{A167C339-C4F8-4D9B-97F5-3B9B4A561CA5}" type="presParOf" srcId="{8A37AEE3-1CDE-4F79-AC9D-2B242D13AB3B}" destId="{DD9FB5C8-78C3-4E59-99DF-1CCC935C6476}" srcOrd="0" destOrd="0" presId="urn:microsoft.com/office/officeart/2005/8/layout/vList2"/>
    <dgm:cxn modelId="{CE276CA0-1AEE-4B47-99BB-245797E68002}" type="presParOf" srcId="{8A37AEE3-1CDE-4F79-AC9D-2B242D13AB3B}" destId="{62CED490-7F53-440F-BB91-5ED4C1968829}" srcOrd="1" destOrd="0" presId="urn:microsoft.com/office/officeart/2005/8/layout/vList2"/>
    <dgm:cxn modelId="{2772ED4E-C4E7-45DB-8D22-41D5F038EB95}" type="presParOf" srcId="{8A37AEE3-1CDE-4F79-AC9D-2B242D13AB3B}" destId="{672201BD-A5EA-46A3-AB26-56217B62ED57}" srcOrd="2" destOrd="0" presId="urn:microsoft.com/office/officeart/2005/8/layout/vList2"/>
    <dgm:cxn modelId="{0982E733-FB9A-43A9-BAFD-D32657F63A20}" type="presParOf" srcId="{8A37AEE3-1CDE-4F79-AC9D-2B242D13AB3B}" destId="{2CFA0055-ABD4-41B3-BF0E-0667C84AB16E}" srcOrd="3" destOrd="0" presId="urn:microsoft.com/office/officeart/2005/8/layout/vList2"/>
    <dgm:cxn modelId="{5BB08E6E-8F90-4101-B4EF-D41BB563DEC5}" type="presParOf" srcId="{8A37AEE3-1CDE-4F79-AC9D-2B242D13AB3B}" destId="{D29A498D-2BC2-4165-9079-6067E590AB25}" srcOrd="4" destOrd="0" presId="urn:microsoft.com/office/officeart/2005/8/layout/vList2"/>
    <dgm:cxn modelId="{570C5A9E-7928-48CE-B77F-C6D5DE05FE0D}" type="presParOf" srcId="{8A37AEE3-1CDE-4F79-AC9D-2B242D13AB3B}" destId="{D7B7A512-A264-4A0B-981E-95397BC04086}" srcOrd="5" destOrd="0" presId="urn:microsoft.com/office/officeart/2005/8/layout/vList2"/>
    <dgm:cxn modelId="{AD7D76AC-1AF6-48BF-A4F3-7B897C89067C}" type="presParOf" srcId="{8A37AEE3-1CDE-4F79-AC9D-2B242D13AB3B}" destId="{D2E56EE2-7B86-4228-BB8A-6699CDB2D453}" srcOrd="6" destOrd="0" presId="urn:microsoft.com/office/officeart/2005/8/layout/vList2"/>
    <dgm:cxn modelId="{8C1759E0-0D3D-450C-83D3-071174067859}" type="presParOf" srcId="{8A37AEE3-1CDE-4F79-AC9D-2B242D13AB3B}" destId="{55EC346C-6105-41BA-8B13-A3957380B0D9}" srcOrd="7" destOrd="0" presId="urn:microsoft.com/office/officeart/2005/8/layout/vList2"/>
    <dgm:cxn modelId="{588D4721-6C79-4BF9-A5B5-EABCE9C174D6}" type="presParOf" srcId="{8A37AEE3-1CDE-4F79-AC9D-2B242D13AB3B}" destId="{860027E7-2B09-44F5-87EB-EB89254BAF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855CD2-B303-4411-BF23-A597AD6A220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243648A-BA32-4ADB-93FA-A65F6A5D371D}">
      <dgm:prSet phldrT="[besedilo]" custT="1"/>
      <dgm:spPr/>
      <dgm:t>
        <a:bodyPr/>
        <a:lstStyle/>
        <a:p>
          <a:r>
            <a:rPr lang="sl-SI" sz="4400" b="1" dirty="0" smtClean="0"/>
            <a:t>Proces </a:t>
          </a:r>
        </a:p>
        <a:p>
          <a:r>
            <a:rPr lang="sl-SI" sz="4400" b="1" dirty="0" smtClean="0"/>
            <a:t>B</a:t>
          </a:r>
          <a:endParaRPr lang="sl-SI" sz="4400" b="1" dirty="0"/>
        </a:p>
      </dgm:t>
    </dgm:pt>
    <dgm:pt modelId="{97D40057-4EB5-4E30-A99F-CC23159C8F58}" type="parTrans" cxnId="{3078C358-67A9-4761-AAC2-C959228B42CF}">
      <dgm:prSet/>
      <dgm:spPr/>
      <dgm:t>
        <a:bodyPr/>
        <a:lstStyle/>
        <a:p>
          <a:endParaRPr lang="sl-SI" sz="2000" b="1"/>
        </a:p>
      </dgm:t>
    </dgm:pt>
    <dgm:pt modelId="{62953026-D574-4F59-99DE-A255E26C83FD}" type="sibTrans" cxnId="{3078C358-67A9-4761-AAC2-C959228B42CF}">
      <dgm:prSet/>
      <dgm:spPr/>
      <dgm:t>
        <a:bodyPr/>
        <a:lstStyle/>
        <a:p>
          <a:endParaRPr lang="sl-SI" sz="2000" b="1"/>
        </a:p>
      </dgm:t>
    </dgm:pt>
    <dgm:pt modelId="{FFB0FFBB-B8DB-420D-B31E-1FA96590DF47}">
      <dgm:prSet phldrT="[besedil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l-SI" sz="2400" b="1" dirty="0" smtClean="0"/>
            <a:t>Podatki se združijo v nacionalnem čakalnem seznamu, upravljavec NIJZ, za analize in spremljanje</a:t>
          </a:r>
          <a:endParaRPr lang="sl-SI" sz="2400" b="1" dirty="0"/>
        </a:p>
      </dgm:t>
    </dgm:pt>
    <dgm:pt modelId="{64B5735A-1392-4D2F-9879-EDE85EE6E04B}" type="parTrans" cxnId="{BFC32581-EDCB-429C-A642-134000F03F7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sl-SI" sz="2000" b="1"/>
        </a:p>
      </dgm:t>
    </dgm:pt>
    <dgm:pt modelId="{B751035D-270D-4E23-91C7-271782BCB833}" type="sibTrans" cxnId="{BFC32581-EDCB-429C-A642-134000F03F7E}">
      <dgm:prSet/>
      <dgm:spPr/>
      <dgm:t>
        <a:bodyPr/>
        <a:lstStyle/>
        <a:p>
          <a:endParaRPr lang="sl-SI" sz="2000" b="1"/>
        </a:p>
      </dgm:t>
    </dgm:pt>
    <dgm:pt modelId="{85801E2A-4D17-4E34-894E-9A9B9D79CDED}">
      <dgm:prSet phldrT="[besedilo]" custT="1"/>
      <dgm:spPr>
        <a:solidFill>
          <a:srgbClr val="EBC8C7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Centralni sistem pošlje poizvedbo bolnišničnemu sistemu</a:t>
          </a:r>
          <a:endParaRPr lang="sl-SI" sz="2400" b="1" dirty="0"/>
        </a:p>
      </dgm:t>
    </dgm:pt>
    <dgm:pt modelId="{CBB7C723-FB44-4344-B39A-1A63C33AF6FA}" type="parTrans" cxnId="{1AAC70DE-B855-466E-83FE-E4FCA00078F3}">
      <dgm:prSet/>
      <dgm:spPr>
        <a:solidFill>
          <a:srgbClr val="EBC8C7"/>
        </a:solidFill>
      </dgm:spPr>
      <dgm:t>
        <a:bodyPr/>
        <a:lstStyle/>
        <a:p>
          <a:endParaRPr lang="sl-SI" sz="2000" b="1"/>
        </a:p>
      </dgm:t>
    </dgm:pt>
    <dgm:pt modelId="{6ADD00FB-3425-4D0B-B8F9-5663763BE1C9}" type="sibTrans" cxnId="{1AAC70DE-B855-466E-83FE-E4FCA00078F3}">
      <dgm:prSet/>
      <dgm:spPr/>
      <dgm:t>
        <a:bodyPr/>
        <a:lstStyle/>
        <a:p>
          <a:endParaRPr lang="sl-SI" sz="2000" b="1"/>
        </a:p>
      </dgm:t>
    </dgm:pt>
    <dgm:pt modelId="{46B9E8B2-5AF4-474C-BAC0-E04BB27EB939}">
      <dgm:prSet phldrT="[besedil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sl-SI" sz="2400" b="1" dirty="0" smtClean="0"/>
            <a:t>Zakonska podlaga v zakonu, ki ureja pacientove pravice</a:t>
          </a:r>
          <a:endParaRPr lang="sl-SI" sz="2400" b="1" dirty="0"/>
        </a:p>
      </dgm:t>
    </dgm:pt>
    <dgm:pt modelId="{6FB9A9BE-A045-4429-8D2C-17A85F672114}" type="parTrans" cxnId="{1081F5AD-2269-474C-AE7C-8C72849E646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sl-SI" sz="2000" b="1"/>
        </a:p>
      </dgm:t>
    </dgm:pt>
    <dgm:pt modelId="{AED45692-0596-4BD6-9CC9-9F7192FF8770}" type="sibTrans" cxnId="{1081F5AD-2269-474C-AE7C-8C72849E646A}">
      <dgm:prSet/>
      <dgm:spPr/>
      <dgm:t>
        <a:bodyPr/>
        <a:lstStyle/>
        <a:p>
          <a:endParaRPr lang="sl-SI" sz="2000" b="1"/>
        </a:p>
      </dgm:t>
    </dgm:pt>
    <dgm:pt modelId="{86E287A2-5C6D-43D0-A4A8-F21E42B7B484}">
      <dgm:prSet phldrT="[besedilo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Vsako noč za storitve (VZS), ki jih izvajalec izvaja</a:t>
          </a:r>
          <a:endParaRPr lang="sl-SI" sz="2400" b="1" dirty="0"/>
        </a:p>
      </dgm:t>
    </dgm:pt>
    <dgm:pt modelId="{4531479C-4664-41E1-ABB3-C6A89EEE06DF}" type="parTrans" cxnId="{F670C4D8-BAF0-41AF-9C9D-F0AF09613207}">
      <dgm:prSet/>
      <dgm:spPr/>
      <dgm:t>
        <a:bodyPr/>
        <a:lstStyle/>
        <a:p>
          <a:endParaRPr lang="sl-SI" sz="2000" b="1"/>
        </a:p>
      </dgm:t>
    </dgm:pt>
    <dgm:pt modelId="{87C27AC3-36DB-474E-96A5-51594075F37A}" type="sibTrans" cxnId="{F670C4D8-BAF0-41AF-9C9D-F0AF09613207}">
      <dgm:prSet/>
      <dgm:spPr/>
      <dgm:t>
        <a:bodyPr/>
        <a:lstStyle/>
        <a:p>
          <a:endParaRPr lang="sl-SI" sz="2000" b="1"/>
        </a:p>
      </dgm:t>
    </dgm:pt>
    <dgm:pt modelId="{806D7573-28AB-48EE-8B4B-39DBAC2C4D52}">
      <dgm:prSet phldrT="[besedilo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Poizvedba: vsi čakajoči pacienti (z osebnimi podatki), naročeni na vse zdravstvene storitve (VZS)</a:t>
          </a:r>
          <a:endParaRPr lang="sl-SI" sz="2400" b="1" dirty="0"/>
        </a:p>
      </dgm:t>
    </dgm:pt>
    <dgm:pt modelId="{9B7EDB21-29F8-49F2-8D56-F096619D21B5}" type="parTrans" cxnId="{607D533F-F20B-44D7-8262-9950890E398C}">
      <dgm:prSet/>
      <dgm:spPr/>
      <dgm:t>
        <a:bodyPr/>
        <a:lstStyle/>
        <a:p>
          <a:endParaRPr lang="sl-SI" b="1"/>
        </a:p>
      </dgm:t>
    </dgm:pt>
    <dgm:pt modelId="{E4E1F9D5-187F-4004-812F-A7BFF1472D96}" type="sibTrans" cxnId="{607D533F-F20B-44D7-8262-9950890E398C}">
      <dgm:prSet/>
      <dgm:spPr/>
      <dgm:t>
        <a:bodyPr/>
        <a:lstStyle/>
        <a:p>
          <a:endParaRPr lang="sl-SI" b="1"/>
        </a:p>
      </dgm:t>
    </dgm:pt>
    <dgm:pt modelId="{4DB7A759-F362-47D1-A88D-AC4D337D3B5E}">
      <dgm:prSet phldrT="[besedilo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>
              <a:solidFill>
                <a:srgbClr val="FF0000"/>
              </a:solidFill>
            </a:rPr>
            <a:t>IDT</a:t>
          </a:r>
          <a:r>
            <a:rPr lang="sl-SI" sz="2400" b="1" dirty="0" smtClean="0"/>
            <a:t> – identifikator termina</a:t>
          </a:r>
          <a:endParaRPr lang="sl-SI" sz="2400" b="1" dirty="0"/>
        </a:p>
      </dgm:t>
    </dgm:pt>
    <dgm:pt modelId="{E2ABAA27-1E67-43A6-9105-733E827ECB12}" type="parTrans" cxnId="{CC4A2365-1F17-49CC-BD4A-0A95DB8DB78A}">
      <dgm:prSet/>
      <dgm:spPr/>
      <dgm:t>
        <a:bodyPr/>
        <a:lstStyle/>
        <a:p>
          <a:endParaRPr lang="sl-SI" b="1"/>
        </a:p>
      </dgm:t>
    </dgm:pt>
    <dgm:pt modelId="{89B019A6-010E-4B4A-8E9F-EC37E67F729C}" type="sibTrans" cxnId="{CC4A2365-1F17-49CC-BD4A-0A95DB8DB78A}">
      <dgm:prSet/>
      <dgm:spPr/>
      <dgm:t>
        <a:bodyPr/>
        <a:lstStyle/>
        <a:p>
          <a:endParaRPr lang="sl-SI" b="1"/>
        </a:p>
      </dgm:t>
    </dgm:pt>
    <dgm:pt modelId="{92767882-A3B1-4F70-B6F0-0CA41946A6F8}">
      <dgm:prSet phldrT="[besedil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Upoštevajo se indikatorji: kontrolni pregled, želja pacienta, medicinsko pogojeno</a:t>
          </a:r>
          <a:endParaRPr lang="sl-SI" sz="2400" b="1" dirty="0"/>
        </a:p>
      </dgm:t>
    </dgm:pt>
    <dgm:pt modelId="{A490C76D-7A16-4F39-986E-58AA90271916}" type="parTrans" cxnId="{E510BE5B-41D2-4040-A59C-EC50296D410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sl-SI" b="1"/>
        </a:p>
      </dgm:t>
    </dgm:pt>
    <dgm:pt modelId="{2A6CA887-0BA4-4F59-B72F-7FB69B4F6CE7}" type="sibTrans" cxnId="{E510BE5B-41D2-4040-A59C-EC50296D410A}">
      <dgm:prSet/>
      <dgm:spPr/>
      <dgm:t>
        <a:bodyPr/>
        <a:lstStyle/>
        <a:p>
          <a:endParaRPr lang="sl-SI" b="1"/>
        </a:p>
      </dgm:t>
    </dgm:pt>
    <dgm:pt modelId="{53E2D04B-D296-402C-BC19-48030706D0C5}" type="pres">
      <dgm:prSet presAssocID="{2D855CD2-B303-4411-BF23-A597AD6A22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1B00A24-D052-43DF-A45C-12D3DDBE58D5}" type="pres">
      <dgm:prSet presAssocID="{D243648A-BA32-4ADB-93FA-A65F6A5D371D}" presName="centerShape" presStyleLbl="node0" presStyleIdx="0" presStyleCnt="1" custLinFactNeighborX="2556" custLinFactNeighborY="358"/>
      <dgm:spPr/>
      <dgm:t>
        <a:bodyPr/>
        <a:lstStyle/>
        <a:p>
          <a:endParaRPr lang="sl-SI"/>
        </a:p>
      </dgm:t>
    </dgm:pt>
    <dgm:pt modelId="{08A4B94B-5D49-4A48-9CA1-AF28486AC789}" type="pres">
      <dgm:prSet presAssocID="{CBB7C723-FB44-4344-B39A-1A63C33AF6FA}" presName="parTrans" presStyleLbl="bgSibTrans2D1" presStyleIdx="0" presStyleCnt="7"/>
      <dgm:spPr/>
      <dgm:t>
        <a:bodyPr/>
        <a:lstStyle/>
        <a:p>
          <a:endParaRPr lang="sl-SI"/>
        </a:p>
      </dgm:t>
    </dgm:pt>
    <dgm:pt modelId="{F2569F8D-CE4D-4DF1-9E23-9B96DAE3853E}" type="pres">
      <dgm:prSet presAssocID="{85801E2A-4D17-4E34-894E-9A9B9D79CDED}" presName="node" presStyleLbl="node1" presStyleIdx="0" presStyleCnt="7" custScaleX="141052" custScaleY="142723" custRadScaleRad="100000" custRadScaleInc="-4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A91240-0AFF-43B8-9811-9C7B9B4B35E5}" type="pres">
      <dgm:prSet presAssocID="{9B7EDB21-29F8-49F2-8D56-F096619D21B5}" presName="parTrans" presStyleLbl="bgSibTrans2D1" presStyleIdx="1" presStyleCnt="7"/>
      <dgm:spPr/>
      <dgm:t>
        <a:bodyPr/>
        <a:lstStyle/>
        <a:p>
          <a:endParaRPr lang="sl-SI"/>
        </a:p>
      </dgm:t>
    </dgm:pt>
    <dgm:pt modelId="{7D22E1BE-65C7-4434-9B68-6F35D189DBD6}" type="pres">
      <dgm:prSet presAssocID="{806D7573-28AB-48EE-8B4B-39DBAC2C4D52}" presName="node" presStyleLbl="node1" presStyleIdx="1" presStyleCnt="7" custScaleX="160253" custScaleY="249250" custRadScaleRad="120784" custRadScaleInc="1705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D99E9A-3548-4175-9730-950D24150EDB}" type="pres">
      <dgm:prSet presAssocID="{4531479C-4664-41E1-ABB3-C6A89EEE06DF}" presName="parTrans" presStyleLbl="bgSibTrans2D1" presStyleIdx="2" presStyleCnt="7"/>
      <dgm:spPr/>
      <dgm:t>
        <a:bodyPr/>
        <a:lstStyle/>
        <a:p>
          <a:endParaRPr lang="sl-SI"/>
        </a:p>
      </dgm:t>
    </dgm:pt>
    <dgm:pt modelId="{A240DC32-29D0-4E6B-8850-8FEEBFA52E41}" type="pres">
      <dgm:prSet presAssocID="{86E287A2-5C6D-43D0-A4A8-F21E42B7B484}" presName="node" presStyleLbl="node1" presStyleIdx="2" presStyleCnt="7" custScaleX="123079" custScaleY="164719" custRadScaleRad="92413" custRadScaleInc="1970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9429672-6D87-4C5C-9537-77CAAECCCC32}" type="pres">
      <dgm:prSet presAssocID="{E2ABAA27-1E67-43A6-9105-733E827ECB12}" presName="parTrans" presStyleLbl="bgSibTrans2D1" presStyleIdx="3" presStyleCnt="7"/>
      <dgm:spPr/>
      <dgm:t>
        <a:bodyPr/>
        <a:lstStyle/>
        <a:p>
          <a:endParaRPr lang="sl-SI"/>
        </a:p>
      </dgm:t>
    </dgm:pt>
    <dgm:pt modelId="{7A851F9A-B2F8-446C-9BC3-2CB4DC5E2BD3}" type="pres">
      <dgm:prSet presAssocID="{4DB7A759-F362-47D1-A88D-AC4D337D3B5E}" presName="node" presStyleLbl="node1" presStyleIdx="3" presStyleCnt="7" custScaleX="126223" custScaleY="118521" custRadScaleRad="99584" custRadScaleInc="3184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65898E-ECF7-4E59-8341-B7CFC02E6E33}" type="pres">
      <dgm:prSet presAssocID="{A490C76D-7A16-4F39-986E-58AA90271916}" presName="parTrans" presStyleLbl="bgSibTrans2D1" presStyleIdx="4" presStyleCnt="7"/>
      <dgm:spPr/>
      <dgm:t>
        <a:bodyPr/>
        <a:lstStyle/>
        <a:p>
          <a:endParaRPr lang="sl-SI"/>
        </a:p>
      </dgm:t>
    </dgm:pt>
    <dgm:pt modelId="{DAF46582-2FE4-4587-BF98-0541F87B706B}" type="pres">
      <dgm:prSet presAssocID="{92767882-A3B1-4F70-B6F0-0CA41946A6F8}" presName="node" presStyleLbl="node1" presStyleIdx="4" presStyleCnt="7" custScaleX="219237" custScaleY="141502" custRadScaleRad="129373" custRadScaleInc="505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D78E8A-32A3-46F8-91D3-5ADECBADAA90}" type="pres">
      <dgm:prSet presAssocID="{6FB9A9BE-A045-4429-8D2C-17A85F672114}" presName="parTrans" presStyleLbl="bgSibTrans2D1" presStyleIdx="5" presStyleCnt="7"/>
      <dgm:spPr/>
      <dgm:t>
        <a:bodyPr/>
        <a:lstStyle/>
        <a:p>
          <a:endParaRPr lang="sl-SI"/>
        </a:p>
      </dgm:t>
    </dgm:pt>
    <dgm:pt modelId="{49600001-8361-43DF-8B4E-A88AC7C72F80}" type="pres">
      <dgm:prSet presAssocID="{46B9E8B2-5AF4-474C-BAC0-E04BB27EB939}" presName="node" presStyleLbl="node1" presStyleIdx="5" presStyleCnt="7" custScaleX="223121" custScaleY="81237" custRadScaleRad="124143" custRadScaleInc="3011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834257-4814-4825-B940-C5A4AE39EFB6}" type="pres">
      <dgm:prSet presAssocID="{64B5735A-1392-4D2F-9879-EDE85EE6E04B}" presName="parTrans" presStyleLbl="bgSibTrans2D1" presStyleIdx="6" presStyleCnt="7"/>
      <dgm:spPr/>
      <dgm:t>
        <a:bodyPr/>
        <a:lstStyle/>
        <a:p>
          <a:endParaRPr lang="sl-SI"/>
        </a:p>
      </dgm:t>
    </dgm:pt>
    <dgm:pt modelId="{1E65C2E1-ADBA-4E8F-A1CE-8E4B49BEF3BB}" type="pres">
      <dgm:prSet presAssocID="{FFB0FFBB-B8DB-420D-B31E-1FA96590DF47}" presName="node" presStyleLbl="node1" presStyleIdx="6" presStyleCnt="7" custScaleX="229210" custScaleY="125545" custRadScaleRad="108072" custRadScaleInc="1094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D117E6C-397C-49E2-A301-341AF7D4BA6F}" type="presOf" srcId="{CBB7C723-FB44-4344-B39A-1A63C33AF6FA}" destId="{08A4B94B-5D49-4A48-9CA1-AF28486AC789}" srcOrd="0" destOrd="0" presId="urn:microsoft.com/office/officeart/2005/8/layout/radial4"/>
    <dgm:cxn modelId="{371C95F2-8B4F-4E9C-AD50-681B0BBB0D89}" type="presOf" srcId="{D243648A-BA32-4ADB-93FA-A65F6A5D371D}" destId="{01B00A24-D052-43DF-A45C-12D3DDBE58D5}" srcOrd="0" destOrd="0" presId="urn:microsoft.com/office/officeart/2005/8/layout/radial4"/>
    <dgm:cxn modelId="{1AAC70DE-B855-466E-83FE-E4FCA00078F3}" srcId="{D243648A-BA32-4ADB-93FA-A65F6A5D371D}" destId="{85801E2A-4D17-4E34-894E-9A9B9D79CDED}" srcOrd="0" destOrd="0" parTransId="{CBB7C723-FB44-4344-B39A-1A63C33AF6FA}" sibTransId="{6ADD00FB-3425-4D0B-B8F9-5663763BE1C9}"/>
    <dgm:cxn modelId="{E510BE5B-41D2-4040-A59C-EC50296D410A}" srcId="{D243648A-BA32-4ADB-93FA-A65F6A5D371D}" destId="{92767882-A3B1-4F70-B6F0-0CA41946A6F8}" srcOrd="4" destOrd="0" parTransId="{A490C76D-7A16-4F39-986E-58AA90271916}" sibTransId="{2A6CA887-0BA4-4F59-B72F-7FB69B4F6CE7}"/>
    <dgm:cxn modelId="{B98DE78C-37A9-4887-8590-E0D113DE21DD}" type="presOf" srcId="{E2ABAA27-1E67-43A6-9105-733E827ECB12}" destId="{99429672-6D87-4C5C-9537-77CAAECCCC32}" srcOrd="0" destOrd="0" presId="urn:microsoft.com/office/officeart/2005/8/layout/radial4"/>
    <dgm:cxn modelId="{3078C358-67A9-4761-AAC2-C959228B42CF}" srcId="{2D855CD2-B303-4411-BF23-A597AD6A220E}" destId="{D243648A-BA32-4ADB-93FA-A65F6A5D371D}" srcOrd="0" destOrd="0" parTransId="{97D40057-4EB5-4E30-A99F-CC23159C8F58}" sibTransId="{62953026-D574-4F59-99DE-A255E26C83FD}"/>
    <dgm:cxn modelId="{B8D8CF2A-963C-4D53-AC55-1E393943ED0E}" type="presOf" srcId="{92767882-A3B1-4F70-B6F0-0CA41946A6F8}" destId="{DAF46582-2FE4-4587-BF98-0541F87B706B}" srcOrd="0" destOrd="0" presId="urn:microsoft.com/office/officeart/2005/8/layout/radial4"/>
    <dgm:cxn modelId="{C87BBB9E-CFC9-47F7-832C-3FBDFBB231BC}" type="presOf" srcId="{64B5735A-1392-4D2F-9879-EDE85EE6E04B}" destId="{11834257-4814-4825-B940-C5A4AE39EFB6}" srcOrd="0" destOrd="0" presId="urn:microsoft.com/office/officeart/2005/8/layout/radial4"/>
    <dgm:cxn modelId="{CF144403-93F1-44B8-90FC-1C1335159E0A}" type="presOf" srcId="{FFB0FFBB-B8DB-420D-B31E-1FA96590DF47}" destId="{1E65C2E1-ADBA-4E8F-A1CE-8E4B49BEF3BB}" srcOrd="0" destOrd="0" presId="urn:microsoft.com/office/officeart/2005/8/layout/radial4"/>
    <dgm:cxn modelId="{19C84394-746F-481A-AAF0-B62548FB76EE}" type="presOf" srcId="{6FB9A9BE-A045-4429-8D2C-17A85F672114}" destId="{BCD78E8A-32A3-46F8-91D3-5ADECBADAA90}" srcOrd="0" destOrd="0" presId="urn:microsoft.com/office/officeart/2005/8/layout/radial4"/>
    <dgm:cxn modelId="{607D533F-F20B-44D7-8262-9950890E398C}" srcId="{D243648A-BA32-4ADB-93FA-A65F6A5D371D}" destId="{806D7573-28AB-48EE-8B4B-39DBAC2C4D52}" srcOrd="1" destOrd="0" parTransId="{9B7EDB21-29F8-49F2-8D56-F096619D21B5}" sibTransId="{E4E1F9D5-187F-4004-812F-A7BFF1472D96}"/>
    <dgm:cxn modelId="{36D30E94-8010-4C39-AE4C-B0555F81182A}" type="presOf" srcId="{806D7573-28AB-48EE-8B4B-39DBAC2C4D52}" destId="{7D22E1BE-65C7-4434-9B68-6F35D189DBD6}" srcOrd="0" destOrd="0" presId="urn:microsoft.com/office/officeart/2005/8/layout/radial4"/>
    <dgm:cxn modelId="{D18CFDD9-BDF6-4DFC-8B42-7B8F22F0BC5D}" type="presOf" srcId="{4DB7A759-F362-47D1-A88D-AC4D337D3B5E}" destId="{7A851F9A-B2F8-446C-9BC3-2CB4DC5E2BD3}" srcOrd="0" destOrd="0" presId="urn:microsoft.com/office/officeart/2005/8/layout/radial4"/>
    <dgm:cxn modelId="{15617852-A888-41E0-8698-04382EAC9300}" type="presOf" srcId="{85801E2A-4D17-4E34-894E-9A9B9D79CDED}" destId="{F2569F8D-CE4D-4DF1-9E23-9B96DAE3853E}" srcOrd="0" destOrd="0" presId="urn:microsoft.com/office/officeart/2005/8/layout/radial4"/>
    <dgm:cxn modelId="{17E95659-9D07-44C6-B216-30ED521AC6EE}" type="presOf" srcId="{A490C76D-7A16-4F39-986E-58AA90271916}" destId="{3665898E-ECF7-4E59-8341-B7CFC02E6E33}" srcOrd="0" destOrd="0" presId="urn:microsoft.com/office/officeart/2005/8/layout/radial4"/>
    <dgm:cxn modelId="{5426A286-351D-4FAF-B608-B955BE7390B2}" type="presOf" srcId="{4531479C-4664-41E1-ABB3-C6A89EEE06DF}" destId="{79D99E9A-3548-4175-9730-950D24150EDB}" srcOrd="0" destOrd="0" presId="urn:microsoft.com/office/officeart/2005/8/layout/radial4"/>
    <dgm:cxn modelId="{F0E75BA8-E1F7-4356-9868-490890B7C0D4}" type="presOf" srcId="{2D855CD2-B303-4411-BF23-A597AD6A220E}" destId="{53E2D04B-D296-402C-BC19-48030706D0C5}" srcOrd="0" destOrd="0" presId="urn:microsoft.com/office/officeart/2005/8/layout/radial4"/>
    <dgm:cxn modelId="{F670C4D8-BAF0-41AF-9C9D-F0AF09613207}" srcId="{D243648A-BA32-4ADB-93FA-A65F6A5D371D}" destId="{86E287A2-5C6D-43D0-A4A8-F21E42B7B484}" srcOrd="2" destOrd="0" parTransId="{4531479C-4664-41E1-ABB3-C6A89EEE06DF}" sibTransId="{87C27AC3-36DB-474E-96A5-51594075F37A}"/>
    <dgm:cxn modelId="{CC4A2365-1F17-49CC-BD4A-0A95DB8DB78A}" srcId="{D243648A-BA32-4ADB-93FA-A65F6A5D371D}" destId="{4DB7A759-F362-47D1-A88D-AC4D337D3B5E}" srcOrd="3" destOrd="0" parTransId="{E2ABAA27-1E67-43A6-9105-733E827ECB12}" sibTransId="{89B019A6-010E-4B4A-8E9F-EC37E67F729C}"/>
    <dgm:cxn modelId="{1081F5AD-2269-474C-AE7C-8C72849E646A}" srcId="{D243648A-BA32-4ADB-93FA-A65F6A5D371D}" destId="{46B9E8B2-5AF4-474C-BAC0-E04BB27EB939}" srcOrd="5" destOrd="0" parTransId="{6FB9A9BE-A045-4429-8D2C-17A85F672114}" sibTransId="{AED45692-0596-4BD6-9CC9-9F7192FF8770}"/>
    <dgm:cxn modelId="{989B8248-4E05-4BB9-972C-15FC53D011FB}" type="presOf" srcId="{46B9E8B2-5AF4-474C-BAC0-E04BB27EB939}" destId="{49600001-8361-43DF-8B4E-A88AC7C72F80}" srcOrd="0" destOrd="0" presId="urn:microsoft.com/office/officeart/2005/8/layout/radial4"/>
    <dgm:cxn modelId="{70D30A97-9A51-4DC0-B84B-21DCB5AF35CD}" type="presOf" srcId="{9B7EDB21-29F8-49F2-8D56-F096619D21B5}" destId="{2CA91240-0AFF-43B8-9811-9C7B9B4B35E5}" srcOrd="0" destOrd="0" presId="urn:microsoft.com/office/officeart/2005/8/layout/radial4"/>
    <dgm:cxn modelId="{DCDC56B9-00CB-47C4-8EF1-44F65A8A7D65}" type="presOf" srcId="{86E287A2-5C6D-43D0-A4A8-F21E42B7B484}" destId="{A240DC32-29D0-4E6B-8850-8FEEBFA52E41}" srcOrd="0" destOrd="0" presId="urn:microsoft.com/office/officeart/2005/8/layout/radial4"/>
    <dgm:cxn modelId="{BFC32581-EDCB-429C-A642-134000F03F7E}" srcId="{D243648A-BA32-4ADB-93FA-A65F6A5D371D}" destId="{FFB0FFBB-B8DB-420D-B31E-1FA96590DF47}" srcOrd="6" destOrd="0" parTransId="{64B5735A-1392-4D2F-9879-EDE85EE6E04B}" sibTransId="{B751035D-270D-4E23-91C7-271782BCB833}"/>
    <dgm:cxn modelId="{BC7C4008-2CB4-4BEC-87D5-AC72322B0DC9}" type="presParOf" srcId="{53E2D04B-D296-402C-BC19-48030706D0C5}" destId="{01B00A24-D052-43DF-A45C-12D3DDBE58D5}" srcOrd="0" destOrd="0" presId="urn:microsoft.com/office/officeart/2005/8/layout/radial4"/>
    <dgm:cxn modelId="{D7392755-B62A-4D7C-98D6-5424FFC55E35}" type="presParOf" srcId="{53E2D04B-D296-402C-BC19-48030706D0C5}" destId="{08A4B94B-5D49-4A48-9CA1-AF28486AC789}" srcOrd="1" destOrd="0" presId="urn:microsoft.com/office/officeart/2005/8/layout/radial4"/>
    <dgm:cxn modelId="{3B246648-2430-4B8C-B756-9EEF00FB59C0}" type="presParOf" srcId="{53E2D04B-D296-402C-BC19-48030706D0C5}" destId="{F2569F8D-CE4D-4DF1-9E23-9B96DAE3853E}" srcOrd="2" destOrd="0" presId="urn:microsoft.com/office/officeart/2005/8/layout/radial4"/>
    <dgm:cxn modelId="{D5035B2A-9634-469E-8F40-02505C4B6E14}" type="presParOf" srcId="{53E2D04B-D296-402C-BC19-48030706D0C5}" destId="{2CA91240-0AFF-43B8-9811-9C7B9B4B35E5}" srcOrd="3" destOrd="0" presId="urn:microsoft.com/office/officeart/2005/8/layout/radial4"/>
    <dgm:cxn modelId="{D482FD7C-0958-461A-9DCB-EC9D92BED81C}" type="presParOf" srcId="{53E2D04B-D296-402C-BC19-48030706D0C5}" destId="{7D22E1BE-65C7-4434-9B68-6F35D189DBD6}" srcOrd="4" destOrd="0" presId="urn:microsoft.com/office/officeart/2005/8/layout/radial4"/>
    <dgm:cxn modelId="{E255028B-EC9E-4D52-8B95-D02CD81EC897}" type="presParOf" srcId="{53E2D04B-D296-402C-BC19-48030706D0C5}" destId="{79D99E9A-3548-4175-9730-950D24150EDB}" srcOrd="5" destOrd="0" presId="urn:microsoft.com/office/officeart/2005/8/layout/radial4"/>
    <dgm:cxn modelId="{681CA0F3-0BBE-4A70-BA40-BF57745D3864}" type="presParOf" srcId="{53E2D04B-D296-402C-BC19-48030706D0C5}" destId="{A240DC32-29D0-4E6B-8850-8FEEBFA52E41}" srcOrd="6" destOrd="0" presId="urn:microsoft.com/office/officeart/2005/8/layout/radial4"/>
    <dgm:cxn modelId="{2DD8C809-A8F0-45B7-BED1-1CB460C02EC1}" type="presParOf" srcId="{53E2D04B-D296-402C-BC19-48030706D0C5}" destId="{99429672-6D87-4C5C-9537-77CAAECCCC32}" srcOrd="7" destOrd="0" presId="urn:microsoft.com/office/officeart/2005/8/layout/radial4"/>
    <dgm:cxn modelId="{D6AD7960-7841-4A5B-BD78-A8D60D87AAED}" type="presParOf" srcId="{53E2D04B-D296-402C-BC19-48030706D0C5}" destId="{7A851F9A-B2F8-446C-9BC3-2CB4DC5E2BD3}" srcOrd="8" destOrd="0" presId="urn:microsoft.com/office/officeart/2005/8/layout/radial4"/>
    <dgm:cxn modelId="{44F6CF9C-4E3E-462A-A9EE-9BE0E11CA971}" type="presParOf" srcId="{53E2D04B-D296-402C-BC19-48030706D0C5}" destId="{3665898E-ECF7-4E59-8341-B7CFC02E6E33}" srcOrd="9" destOrd="0" presId="urn:microsoft.com/office/officeart/2005/8/layout/radial4"/>
    <dgm:cxn modelId="{F5FB054B-8DA4-471B-B2A9-C3905325ECFF}" type="presParOf" srcId="{53E2D04B-D296-402C-BC19-48030706D0C5}" destId="{DAF46582-2FE4-4587-BF98-0541F87B706B}" srcOrd="10" destOrd="0" presId="urn:microsoft.com/office/officeart/2005/8/layout/radial4"/>
    <dgm:cxn modelId="{12708233-4F87-4110-A621-834106E11D24}" type="presParOf" srcId="{53E2D04B-D296-402C-BC19-48030706D0C5}" destId="{BCD78E8A-32A3-46F8-91D3-5ADECBADAA90}" srcOrd="11" destOrd="0" presId="urn:microsoft.com/office/officeart/2005/8/layout/radial4"/>
    <dgm:cxn modelId="{0FA20F8B-8C42-4D93-8BAC-45ABD5519E9A}" type="presParOf" srcId="{53E2D04B-D296-402C-BC19-48030706D0C5}" destId="{49600001-8361-43DF-8B4E-A88AC7C72F80}" srcOrd="12" destOrd="0" presId="urn:microsoft.com/office/officeart/2005/8/layout/radial4"/>
    <dgm:cxn modelId="{5BDB1A90-D39C-4806-B951-CFF59652E47B}" type="presParOf" srcId="{53E2D04B-D296-402C-BC19-48030706D0C5}" destId="{11834257-4814-4825-B940-C5A4AE39EFB6}" srcOrd="13" destOrd="0" presId="urn:microsoft.com/office/officeart/2005/8/layout/radial4"/>
    <dgm:cxn modelId="{19EF8B8E-7459-443B-B3DF-10EBEDA03482}" type="presParOf" srcId="{53E2D04B-D296-402C-BC19-48030706D0C5}" destId="{1E65C2E1-ADBA-4E8F-A1CE-8E4B49BEF3B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1C87EB-0441-4894-834E-522E15B00C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65BF2DA5-C147-4DAA-AE07-670F40E22DE1}">
      <dgm:prSet/>
      <dgm:spPr/>
      <dgm:t>
        <a:bodyPr/>
        <a:lstStyle/>
        <a:p>
          <a:pPr rtl="0"/>
          <a:r>
            <a:rPr lang="en-US" dirty="0" err="1" smtClean="0"/>
            <a:t>Iz</a:t>
          </a:r>
          <a:r>
            <a:rPr lang="en-US" dirty="0" smtClean="0"/>
            <a:t> </a:t>
          </a:r>
          <a:r>
            <a:rPr lang="en-US" dirty="0" err="1" smtClean="0"/>
            <a:t>zVema</a:t>
          </a:r>
          <a:r>
            <a:rPr lang="en-US" dirty="0" smtClean="0"/>
            <a:t>:</a:t>
          </a:r>
          <a:endParaRPr lang="sl-SI" dirty="0"/>
        </a:p>
      </dgm:t>
    </dgm:pt>
    <dgm:pt modelId="{0C1E69CC-A91D-4780-ACB8-1ED8432DB055}" type="parTrans" cxnId="{6F5469E5-676E-4F45-9B75-F5A88D4F5CCD}">
      <dgm:prSet/>
      <dgm:spPr/>
      <dgm:t>
        <a:bodyPr/>
        <a:lstStyle/>
        <a:p>
          <a:endParaRPr lang="sl-SI"/>
        </a:p>
      </dgm:t>
    </dgm:pt>
    <dgm:pt modelId="{030A5517-AE98-479B-ADEC-8A997BC64234}" type="sibTrans" cxnId="{6F5469E5-676E-4F45-9B75-F5A88D4F5CCD}">
      <dgm:prSet/>
      <dgm:spPr/>
      <dgm:t>
        <a:bodyPr/>
        <a:lstStyle/>
        <a:p>
          <a:endParaRPr lang="sl-SI"/>
        </a:p>
      </dgm:t>
    </dgm:pt>
    <dgm:pt modelId="{BBA65417-BCF1-4DAC-8848-77AAE4FCEA18}">
      <dgm:prSet/>
      <dgm:spPr/>
      <dgm:t>
        <a:bodyPr/>
        <a:lstStyle/>
        <a:p>
          <a:pPr rtl="0"/>
          <a:r>
            <a:rPr lang="en-US" smtClean="0"/>
            <a:t>‘potisna’ sporočila za registrirane uporabnike zVema</a:t>
          </a:r>
          <a:endParaRPr lang="sl-SI"/>
        </a:p>
      </dgm:t>
    </dgm:pt>
    <dgm:pt modelId="{EEC8EBB0-7999-48E0-9DE8-7E25927E8D11}" type="parTrans" cxnId="{85047C30-D4D8-4D92-8E3B-5CF5421A3853}">
      <dgm:prSet/>
      <dgm:spPr/>
      <dgm:t>
        <a:bodyPr/>
        <a:lstStyle/>
        <a:p>
          <a:endParaRPr lang="sl-SI"/>
        </a:p>
      </dgm:t>
    </dgm:pt>
    <dgm:pt modelId="{E8EDBF02-0A7D-49D3-B149-0452B6EF8717}" type="sibTrans" cxnId="{85047C30-D4D8-4D92-8E3B-5CF5421A3853}">
      <dgm:prSet/>
      <dgm:spPr/>
      <dgm:t>
        <a:bodyPr/>
        <a:lstStyle/>
        <a:p>
          <a:endParaRPr lang="sl-SI"/>
        </a:p>
      </dgm:t>
    </dgm:pt>
    <dgm:pt modelId="{955A75F4-51AB-45D9-8DD9-8C4CBBD86A1C}">
      <dgm:prSet/>
      <dgm:spPr/>
      <dgm:t>
        <a:bodyPr/>
        <a:lstStyle/>
        <a:p>
          <a:pPr rtl="0"/>
          <a:r>
            <a:rPr lang="en-US" dirty="0" smtClean="0"/>
            <a:t>SMS in e-</a:t>
          </a:r>
          <a:r>
            <a:rPr lang="en-US" dirty="0" err="1" smtClean="0"/>
            <a:t>sporočila</a:t>
          </a:r>
          <a:r>
            <a:rPr lang="en-US" dirty="0" smtClean="0"/>
            <a:t> – </a:t>
          </a:r>
          <a:r>
            <a:rPr lang="en-US" dirty="0" err="1" smtClean="0"/>
            <a:t>problematika</a:t>
          </a:r>
          <a:r>
            <a:rPr lang="en-US" dirty="0" smtClean="0"/>
            <a:t> </a:t>
          </a:r>
          <a:r>
            <a:rPr lang="en-US" dirty="0" err="1" smtClean="0"/>
            <a:t>pravih</a:t>
          </a:r>
          <a:r>
            <a:rPr lang="en-US" dirty="0" smtClean="0"/>
            <a:t> </a:t>
          </a:r>
          <a:r>
            <a:rPr lang="en-US" dirty="0" err="1" smtClean="0"/>
            <a:t>kontaktnih</a:t>
          </a:r>
          <a:r>
            <a:rPr lang="en-US" dirty="0" smtClean="0"/>
            <a:t> </a:t>
          </a:r>
          <a:r>
            <a:rPr lang="en-US" dirty="0" err="1" smtClean="0"/>
            <a:t>podatkov</a:t>
          </a:r>
          <a:endParaRPr lang="sl-SI" dirty="0"/>
        </a:p>
      </dgm:t>
    </dgm:pt>
    <dgm:pt modelId="{19C72169-F8A4-44F3-939E-1C4DB7262C9A}" type="parTrans" cxnId="{3612FEE5-E016-40B5-95A0-B6BCAE600179}">
      <dgm:prSet/>
      <dgm:spPr/>
      <dgm:t>
        <a:bodyPr/>
        <a:lstStyle/>
        <a:p>
          <a:endParaRPr lang="sl-SI"/>
        </a:p>
      </dgm:t>
    </dgm:pt>
    <dgm:pt modelId="{9A44A89D-9F79-4A4D-A4A2-ED35179DFC4E}" type="sibTrans" cxnId="{3612FEE5-E016-40B5-95A0-B6BCAE600179}">
      <dgm:prSet/>
      <dgm:spPr/>
      <dgm:t>
        <a:bodyPr/>
        <a:lstStyle/>
        <a:p>
          <a:endParaRPr lang="sl-SI"/>
        </a:p>
      </dgm:t>
    </dgm:pt>
    <dgm:pt modelId="{0E5AB127-99B5-433D-B4EA-86A7437DABB6}">
      <dgm:prSet/>
      <dgm:spPr/>
      <dgm:t>
        <a:bodyPr/>
        <a:lstStyle/>
        <a:p>
          <a:pPr rtl="0"/>
          <a:r>
            <a:rPr lang="en-US" smtClean="0"/>
            <a:t>Glavni tipi sporočil:</a:t>
          </a:r>
          <a:endParaRPr lang="sl-SI"/>
        </a:p>
      </dgm:t>
    </dgm:pt>
    <dgm:pt modelId="{63FD2DE2-8E78-4A87-9CF8-4CD2FC800513}" type="parTrans" cxnId="{499101FE-8B43-4475-8814-6DEE5C3B6209}">
      <dgm:prSet/>
      <dgm:spPr/>
      <dgm:t>
        <a:bodyPr/>
        <a:lstStyle/>
        <a:p>
          <a:endParaRPr lang="sl-SI"/>
        </a:p>
      </dgm:t>
    </dgm:pt>
    <dgm:pt modelId="{449863D9-5A2D-48E0-984F-9016B83053F3}" type="sibTrans" cxnId="{499101FE-8B43-4475-8814-6DEE5C3B6209}">
      <dgm:prSet/>
      <dgm:spPr/>
      <dgm:t>
        <a:bodyPr/>
        <a:lstStyle/>
        <a:p>
          <a:endParaRPr lang="sl-SI"/>
        </a:p>
      </dgm:t>
    </dgm:pt>
    <dgm:pt modelId="{5F8C9B56-FC42-4166-8B45-D941BFAA20C9}">
      <dgm:prSet/>
      <dgm:spPr/>
      <dgm:t>
        <a:bodyPr/>
        <a:lstStyle/>
        <a:p>
          <a:pPr rtl="0"/>
          <a:r>
            <a:rPr lang="en-US" dirty="0" smtClean="0"/>
            <a:t>e-napotna </a:t>
          </a:r>
          <a:r>
            <a:rPr lang="en-US" dirty="0" err="1" smtClean="0"/>
            <a:t>listina</a:t>
          </a:r>
          <a:r>
            <a:rPr lang="en-US" dirty="0" smtClean="0"/>
            <a:t> </a:t>
          </a:r>
          <a:r>
            <a:rPr lang="en-US" dirty="0" err="1" smtClean="0"/>
            <a:t>izdelana</a:t>
          </a:r>
          <a:r>
            <a:rPr lang="en-US" dirty="0" smtClean="0"/>
            <a:t> / </a:t>
          </a:r>
          <a:r>
            <a:rPr lang="en-US" dirty="0" err="1" smtClean="0"/>
            <a:t>preklicana</a:t>
          </a:r>
          <a:endParaRPr lang="sl-SI" dirty="0"/>
        </a:p>
      </dgm:t>
    </dgm:pt>
    <dgm:pt modelId="{ABBD1B0A-D22B-423A-974B-34D2A6E54CA2}" type="parTrans" cxnId="{073A6027-576D-47F0-AFEB-1831B99476EE}">
      <dgm:prSet/>
      <dgm:spPr/>
      <dgm:t>
        <a:bodyPr/>
        <a:lstStyle/>
        <a:p>
          <a:endParaRPr lang="sl-SI"/>
        </a:p>
      </dgm:t>
    </dgm:pt>
    <dgm:pt modelId="{DE0BAC67-BA72-4487-A5D1-DC274BE80128}" type="sibTrans" cxnId="{073A6027-576D-47F0-AFEB-1831B99476EE}">
      <dgm:prSet/>
      <dgm:spPr/>
      <dgm:t>
        <a:bodyPr/>
        <a:lstStyle/>
        <a:p>
          <a:endParaRPr lang="sl-SI"/>
        </a:p>
      </dgm:t>
    </dgm:pt>
    <dgm:pt modelId="{ABECC9F8-CDDD-4904-ACD0-94B933C5D13F}">
      <dgm:prSet/>
      <dgm:spPr/>
      <dgm:t>
        <a:bodyPr/>
        <a:lstStyle/>
        <a:p>
          <a:pPr rtl="0"/>
          <a:r>
            <a:rPr lang="en-US" dirty="0" err="1" smtClean="0"/>
            <a:t>sprememba</a:t>
          </a:r>
          <a:r>
            <a:rPr lang="en-US" dirty="0" smtClean="0"/>
            <a:t> </a:t>
          </a:r>
          <a:r>
            <a:rPr lang="en-US" dirty="0" err="1" smtClean="0"/>
            <a:t>stopnje</a:t>
          </a:r>
          <a:r>
            <a:rPr lang="en-US" dirty="0" smtClean="0"/>
            <a:t> </a:t>
          </a:r>
          <a:r>
            <a:rPr lang="en-US" dirty="0" err="1" smtClean="0"/>
            <a:t>nujnosti</a:t>
          </a:r>
          <a:endParaRPr lang="sl-SI" dirty="0"/>
        </a:p>
      </dgm:t>
    </dgm:pt>
    <dgm:pt modelId="{23E93AE5-F0DD-40EA-8520-2FECC57817E6}" type="parTrans" cxnId="{4C7504CF-325D-49D5-94D4-199238AE83A9}">
      <dgm:prSet/>
      <dgm:spPr/>
      <dgm:t>
        <a:bodyPr/>
        <a:lstStyle/>
        <a:p>
          <a:endParaRPr lang="sl-SI"/>
        </a:p>
      </dgm:t>
    </dgm:pt>
    <dgm:pt modelId="{3B9F227E-193F-4E2C-9200-C328777AA113}" type="sibTrans" cxnId="{4C7504CF-325D-49D5-94D4-199238AE83A9}">
      <dgm:prSet/>
      <dgm:spPr/>
      <dgm:t>
        <a:bodyPr/>
        <a:lstStyle/>
        <a:p>
          <a:endParaRPr lang="sl-SI"/>
        </a:p>
      </dgm:t>
    </dgm:pt>
    <dgm:pt modelId="{2F21ED97-0AAF-44F8-A031-4D4D167547FF}">
      <dgm:prSet/>
      <dgm:spPr/>
      <dgm:t>
        <a:bodyPr/>
        <a:lstStyle/>
        <a:p>
          <a:pPr rtl="0"/>
          <a:r>
            <a:rPr lang="en-US" dirty="0" err="1" smtClean="0"/>
            <a:t>termin</a:t>
          </a:r>
          <a:r>
            <a:rPr lang="en-US" dirty="0" smtClean="0"/>
            <a:t> (</a:t>
          </a:r>
          <a:r>
            <a:rPr lang="en-US" dirty="0" err="1" smtClean="0"/>
            <a:t>naročilo</a:t>
          </a:r>
          <a:r>
            <a:rPr lang="en-US" dirty="0" smtClean="0"/>
            <a:t>) </a:t>
          </a:r>
          <a:r>
            <a:rPr lang="en-US" dirty="0" err="1" smtClean="0"/>
            <a:t>rezerviran</a:t>
          </a:r>
          <a:r>
            <a:rPr lang="en-US" dirty="0" smtClean="0"/>
            <a:t> / </a:t>
          </a:r>
          <a:r>
            <a:rPr lang="en-US" dirty="0" err="1" smtClean="0"/>
            <a:t>preklican</a:t>
          </a:r>
          <a:r>
            <a:rPr lang="en-US" dirty="0" smtClean="0"/>
            <a:t> / </a:t>
          </a:r>
          <a:r>
            <a:rPr lang="en-US" dirty="0" err="1" smtClean="0"/>
            <a:t>spremenjen</a:t>
          </a:r>
          <a:endParaRPr lang="sl-SI" dirty="0"/>
        </a:p>
      </dgm:t>
    </dgm:pt>
    <dgm:pt modelId="{0500F2B9-F310-49AB-A611-E5D15AA76ED5}" type="parTrans" cxnId="{DF556E89-291B-486D-90DA-FBEF2FE56E9B}">
      <dgm:prSet/>
      <dgm:spPr/>
      <dgm:t>
        <a:bodyPr/>
        <a:lstStyle/>
        <a:p>
          <a:endParaRPr lang="sl-SI"/>
        </a:p>
      </dgm:t>
    </dgm:pt>
    <dgm:pt modelId="{111B5699-36AE-4463-92EE-1FA515973DFD}" type="sibTrans" cxnId="{DF556E89-291B-486D-90DA-FBEF2FE56E9B}">
      <dgm:prSet/>
      <dgm:spPr/>
      <dgm:t>
        <a:bodyPr/>
        <a:lstStyle/>
        <a:p>
          <a:endParaRPr lang="sl-SI"/>
        </a:p>
      </dgm:t>
    </dgm:pt>
    <dgm:pt modelId="{1A0C2700-BB5A-4172-8921-CEC48A29798C}">
      <dgm:prSet/>
      <dgm:spPr/>
      <dgm:t>
        <a:bodyPr/>
        <a:lstStyle/>
        <a:p>
          <a:pPr rtl="0"/>
          <a:r>
            <a:rPr lang="en-US" dirty="0" err="1" smtClean="0"/>
            <a:t>opomnik</a:t>
          </a:r>
          <a:r>
            <a:rPr lang="en-US" dirty="0" smtClean="0"/>
            <a:t> </a:t>
          </a:r>
          <a:r>
            <a:rPr lang="en-US" dirty="0" err="1" smtClean="0"/>
            <a:t>ob</a:t>
          </a:r>
          <a:r>
            <a:rPr lang="en-US" dirty="0" smtClean="0"/>
            <a:t> </a:t>
          </a:r>
          <a:r>
            <a:rPr lang="en-US" dirty="0" err="1" smtClean="0"/>
            <a:t>prihajajočem</a:t>
          </a:r>
          <a:r>
            <a:rPr lang="en-US" dirty="0" smtClean="0"/>
            <a:t> </a:t>
          </a:r>
          <a:r>
            <a:rPr lang="en-US" dirty="0" err="1" smtClean="0"/>
            <a:t>terminu</a:t>
          </a:r>
          <a:r>
            <a:rPr lang="en-US" dirty="0" smtClean="0"/>
            <a:t> 14 </a:t>
          </a:r>
          <a:r>
            <a:rPr lang="en-US" dirty="0" err="1" smtClean="0"/>
            <a:t>dni</a:t>
          </a:r>
          <a:r>
            <a:rPr lang="en-US" dirty="0" smtClean="0"/>
            <a:t> in 1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pred</a:t>
          </a:r>
          <a:r>
            <a:rPr lang="en-US" dirty="0" smtClean="0"/>
            <a:t> </a:t>
          </a:r>
          <a:endParaRPr lang="sl-SI" dirty="0"/>
        </a:p>
      </dgm:t>
    </dgm:pt>
    <dgm:pt modelId="{53C9BC5A-0843-4D6A-A52F-2946B58BFD04}" type="parTrans" cxnId="{215B0821-ACAC-47FC-9169-A9ED6EB2D077}">
      <dgm:prSet/>
      <dgm:spPr/>
      <dgm:t>
        <a:bodyPr/>
        <a:lstStyle/>
        <a:p>
          <a:endParaRPr lang="sl-SI"/>
        </a:p>
      </dgm:t>
    </dgm:pt>
    <dgm:pt modelId="{E9030B28-60B4-4449-B845-D960F030D51B}" type="sibTrans" cxnId="{215B0821-ACAC-47FC-9169-A9ED6EB2D077}">
      <dgm:prSet/>
      <dgm:spPr/>
      <dgm:t>
        <a:bodyPr/>
        <a:lstStyle/>
        <a:p>
          <a:endParaRPr lang="sl-SI"/>
        </a:p>
      </dgm:t>
    </dgm:pt>
    <dgm:pt modelId="{EA4B414A-07F7-4885-A0FE-260884265CB2}" type="pres">
      <dgm:prSet presAssocID="{351C87EB-0441-4894-834E-522E15B00C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360B2C5-0787-4D80-B449-47DF75EF3C45}" type="pres">
      <dgm:prSet presAssocID="{65BF2DA5-C147-4DAA-AE07-670F40E22D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D5C06A-B5F5-47E2-A1B0-EAEB1D243ED2}" type="pres">
      <dgm:prSet presAssocID="{65BF2DA5-C147-4DAA-AE07-670F40E22D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51E730A-F4D5-4C58-91F7-5B4C1AC72F32}" type="pres">
      <dgm:prSet presAssocID="{0E5AB127-99B5-433D-B4EA-86A7437DAB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75681C1-6E76-408B-95A3-C75C84B2BF6A}" type="pres">
      <dgm:prSet presAssocID="{0E5AB127-99B5-433D-B4EA-86A7437DABB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96B6911-7AE0-49CE-91B3-B282BA7C9499}" type="presOf" srcId="{2F21ED97-0AAF-44F8-A031-4D4D167547FF}" destId="{775681C1-6E76-408B-95A3-C75C84B2BF6A}" srcOrd="0" destOrd="2" presId="urn:microsoft.com/office/officeart/2005/8/layout/vList2"/>
    <dgm:cxn modelId="{3612FEE5-E016-40B5-95A0-B6BCAE600179}" srcId="{65BF2DA5-C147-4DAA-AE07-670F40E22DE1}" destId="{955A75F4-51AB-45D9-8DD9-8C4CBBD86A1C}" srcOrd="1" destOrd="0" parTransId="{19C72169-F8A4-44F3-939E-1C4DB7262C9A}" sibTransId="{9A44A89D-9F79-4A4D-A4A2-ED35179DFC4E}"/>
    <dgm:cxn modelId="{D6EA6E6B-9BCA-402A-A123-41C8EACE0A4B}" type="presOf" srcId="{351C87EB-0441-4894-834E-522E15B00C0C}" destId="{EA4B414A-07F7-4885-A0FE-260884265CB2}" srcOrd="0" destOrd="0" presId="urn:microsoft.com/office/officeart/2005/8/layout/vList2"/>
    <dgm:cxn modelId="{4C7504CF-325D-49D5-94D4-199238AE83A9}" srcId="{0E5AB127-99B5-433D-B4EA-86A7437DABB6}" destId="{ABECC9F8-CDDD-4904-ACD0-94B933C5D13F}" srcOrd="1" destOrd="0" parTransId="{23E93AE5-F0DD-40EA-8520-2FECC57817E6}" sibTransId="{3B9F227E-193F-4E2C-9200-C328777AA113}"/>
    <dgm:cxn modelId="{4D69A243-CF09-4DA9-B0B3-DE07E0D94C20}" type="presOf" srcId="{ABECC9F8-CDDD-4904-ACD0-94B933C5D13F}" destId="{775681C1-6E76-408B-95A3-C75C84B2BF6A}" srcOrd="0" destOrd="1" presId="urn:microsoft.com/office/officeart/2005/8/layout/vList2"/>
    <dgm:cxn modelId="{DF556E89-291B-486D-90DA-FBEF2FE56E9B}" srcId="{0E5AB127-99B5-433D-B4EA-86A7437DABB6}" destId="{2F21ED97-0AAF-44F8-A031-4D4D167547FF}" srcOrd="2" destOrd="0" parTransId="{0500F2B9-F310-49AB-A611-E5D15AA76ED5}" sibTransId="{111B5699-36AE-4463-92EE-1FA515973DFD}"/>
    <dgm:cxn modelId="{8FD58949-82C1-40A7-9973-D2CDBDA8F309}" type="presOf" srcId="{65BF2DA5-C147-4DAA-AE07-670F40E22DE1}" destId="{4360B2C5-0787-4D80-B449-47DF75EF3C45}" srcOrd="0" destOrd="0" presId="urn:microsoft.com/office/officeart/2005/8/layout/vList2"/>
    <dgm:cxn modelId="{869FC67C-468F-4309-94DC-06ED782095DF}" type="presOf" srcId="{BBA65417-BCF1-4DAC-8848-77AAE4FCEA18}" destId="{A1D5C06A-B5F5-47E2-A1B0-EAEB1D243ED2}" srcOrd="0" destOrd="0" presId="urn:microsoft.com/office/officeart/2005/8/layout/vList2"/>
    <dgm:cxn modelId="{073A6027-576D-47F0-AFEB-1831B99476EE}" srcId="{0E5AB127-99B5-433D-B4EA-86A7437DABB6}" destId="{5F8C9B56-FC42-4166-8B45-D941BFAA20C9}" srcOrd="0" destOrd="0" parTransId="{ABBD1B0A-D22B-423A-974B-34D2A6E54CA2}" sibTransId="{DE0BAC67-BA72-4487-A5D1-DC274BE80128}"/>
    <dgm:cxn modelId="{6F5469E5-676E-4F45-9B75-F5A88D4F5CCD}" srcId="{351C87EB-0441-4894-834E-522E15B00C0C}" destId="{65BF2DA5-C147-4DAA-AE07-670F40E22DE1}" srcOrd="0" destOrd="0" parTransId="{0C1E69CC-A91D-4780-ACB8-1ED8432DB055}" sibTransId="{030A5517-AE98-479B-ADEC-8A997BC64234}"/>
    <dgm:cxn modelId="{215B0821-ACAC-47FC-9169-A9ED6EB2D077}" srcId="{0E5AB127-99B5-433D-B4EA-86A7437DABB6}" destId="{1A0C2700-BB5A-4172-8921-CEC48A29798C}" srcOrd="3" destOrd="0" parTransId="{53C9BC5A-0843-4D6A-A52F-2946B58BFD04}" sibTransId="{E9030B28-60B4-4449-B845-D960F030D51B}"/>
    <dgm:cxn modelId="{AB9FE640-D919-4FE3-ADC2-AE8B1BA31657}" type="presOf" srcId="{5F8C9B56-FC42-4166-8B45-D941BFAA20C9}" destId="{775681C1-6E76-408B-95A3-C75C84B2BF6A}" srcOrd="0" destOrd="0" presId="urn:microsoft.com/office/officeart/2005/8/layout/vList2"/>
    <dgm:cxn modelId="{499101FE-8B43-4475-8814-6DEE5C3B6209}" srcId="{351C87EB-0441-4894-834E-522E15B00C0C}" destId="{0E5AB127-99B5-433D-B4EA-86A7437DABB6}" srcOrd="1" destOrd="0" parTransId="{63FD2DE2-8E78-4A87-9CF8-4CD2FC800513}" sibTransId="{449863D9-5A2D-48E0-984F-9016B83053F3}"/>
    <dgm:cxn modelId="{A615BC13-F327-4249-A989-6A859C5A1736}" type="presOf" srcId="{955A75F4-51AB-45D9-8DD9-8C4CBBD86A1C}" destId="{A1D5C06A-B5F5-47E2-A1B0-EAEB1D243ED2}" srcOrd="0" destOrd="1" presId="urn:microsoft.com/office/officeart/2005/8/layout/vList2"/>
    <dgm:cxn modelId="{34AA8B87-17ED-4B5F-9280-FBF59676E8D1}" type="presOf" srcId="{0E5AB127-99B5-433D-B4EA-86A7437DABB6}" destId="{351E730A-F4D5-4C58-91F7-5B4C1AC72F32}" srcOrd="0" destOrd="0" presId="urn:microsoft.com/office/officeart/2005/8/layout/vList2"/>
    <dgm:cxn modelId="{41E6798B-094F-434A-89E7-07BBC3FE0B82}" type="presOf" srcId="{1A0C2700-BB5A-4172-8921-CEC48A29798C}" destId="{775681C1-6E76-408B-95A3-C75C84B2BF6A}" srcOrd="0" destOrd="3" presId="urn:microsoft.com/office/officeart/2005/8/layout/vList2"/>
    <dgm:cxn modelId="{85047C30-D4D8-4D92-8E3B-5CF5421A3853}" srcId="{65BF2DA5-C147-4DAA-AE07-670F40E22DE1}" destId="{BBA65417-BCF1-4DAC-8848-77AAE4FCEA18}" srcOrd="0" destOrd="0" parTransId="{EEC8EBB0-7999-48E0-9DE8-7E25927E8D11}" sibTransId="{E8EDBF02-0A7D-49D3-B149-0452B6EF8717}"/>
    <dgm:cxn modelId="{616AF645-FE3A-4968-8646-5F359E9144EF}" type="presParOf" srcId="{EA4B414A-07F7-4885-A0FE-260884265CB2}" destId="{4360B2C5-0787-4D80-B449-47DF75EF3C45}" srcOrd="0" destOrd="0" presId="urn:microsoft.com/office/officeart/2005/8/layout/vList2"/>
    <dgm:cxn modelId="{FDD6554C-9BA9-4B52-9232-3A508245F57B}" type="presParOf" srcId="{EA4B414A-07F7-4885-A0FE-260884265CB2}" destId="{A1D5C06A-B5F5-47E2-A1B0-EAEB1D243ED2}" srcOrd="1" destOrd="0" presId="urn:microsoft.com/office/officeart/2005/8/layout/vList2"/>
    <dgm:cxn modelId="{6D8C8BB0-EB33-4A04-B43E-1693BC314F7C}" type="presParOf" srcId="{EA4B414A-07F7-4885-A0FE-260884265CB2}" destId="{351E730A-F4D5-4C58-91F7-5B4C1AC72F32}" srcOrd="2" destOrd="0" presId="urn:microsoft.com/office/officeart/2005/8/layout/vList2"/>
    <dgm:cxn modelId="{1895AE68-A247-4D1E-AC1C-4B923546C842}" type="presParOf" srcId="{EA4B414A-07F7-4885-A0FE-260884265CB2}" destId="{775681C1-6E76-408B-95A3-C75C84B2BF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289800-8BF9-4E6F-898A-F3897E6ADB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B880FA16-24AB-4539-8F1D-932BA5391E59}">
      <dgm:prSet/>
      <dgm:spPr/>
      <dgm:t>
        <a:bodyPr/>
        <a:lstStyle/>
        <a:p>
          <a:pPr rtl="0"/>
          <a:r>
            <a:rPr lang="en-US" smtClean="0"/>
            <a:t>Problem nepravilnih kontaktnih podatkov pacientov</a:t>
          </a:r>
          <a:endParaRPr lang="sl-SI"/>
        </a:p>
      </dgm:t>
    </dgm:pt>
    <dgm:pt modelId="{92963371-EA10-41C7-8727-1C2C26BD2182}" type="parTrans" cxnId="{DAFB891E-49C2-4CD5-A2AC-6DFD07656B06}">
      <dgm:prSet/>
      <dgm:spPr/>
      <dgm:t>
        <a:bodyPr/>
        <a:lstStyle/>
        <a:p>
          <a:endParaRPr lang="sl-SI"/>
        </a:p>
      </dgm:t>
    </dgm:pt>
    <dgm:pt modelId="{32A4A9B0-4BBC-4CCF-85F8-CDC3886995A0}" type="sibTrans" cxnId="{DAFB891E-49C2-4CD5-A2AC-6DFD07656B06}">
      <dgm:prSet/>
      <dgm:spPr/>
      <dgm:t>
        <a:bodyPr/>
        <a:lstStyle/>
        <a:p>
          <a:endParaRPr lang="sl-SI"/>
        </a:p>
      </dgm:t>
    </dgm:pt>
    <dgm:pt modelId="{CD38FB37-DA7A-4F79-83C5-10E2446453ED}">
      <dgm:prSet/>
      <dgm:spPr/>
      <dgm:t>
        <a:bodyPr/>
        <a:lstStyle/>
        <a:p>
          <a:pPr rtl="0"/>
          <a:r>
            <a:rPr lang="en-US" smtClean="0"/>
            <a:t>Rešitev RDSP (Register demografskih in statusnih podatkov)</a:t>
          </a:r>
          <a:endParaRPr lang="sl-SI"/>
        </a:p>
      </dgm:t>
    </dgm:pt>
    <dgm:pt modelId="{E2946AB1-C1B3-45DC-B860-8038F733B758}" type="parTrans" cxnId="{9EC6E3D9-84A7-4111-ADEF-66EEB0EE769A}">
      <dgm:prSet/>
      <dgm:spPr/>
      <dgm:t>
        <a:bodyPr/>
        <a:lstStyle/>
        <a:p>
          <a:endParaRPr lang="sl-SI"/>
        </a:p>
      </dgm:t>
    </dgm:pt>
    <dgm:pt modelId="{22C25565-BC76-4C9F-A384-4EFCAB45BA31}" type="sibTrans" cxnId="{9EC6E3D9-84A7-4111-ADEF-66EEB0EE769A}">
      <dgm:prSet/>
      <dgm:spPr/>
      <dgm:t>
        <a:bodyPr/>
        <a:lstStyle/>
        <a:p>
          <a:endParaRPr lang="sl-SI"/>
        </a:p>
      </dgm:t>
    </dgm:pt>
    <dgm:pt modelId="{81735841-2064-4196-A826-52E6840548B2}">
      <dgm:prSet/>
      <dgm:spPr/>
      <dgm:t>
        <a:bodyPr/>
        <a:lstStyle/>
        <a:p>
          <a:pPr rtl="0"/>
          <a:r>
            <a:rPr lang="en-US" dirty="0" smtClean="0"/>
            <a:t>Prva </a:t>
          </a:r>
          <a:r>
            <a:rPr lang="en-US" dirty="0" err="1" smtClean="0"/>
            <a:t>uporaba</a:t>
          </a:r>
          <a:r>
            <a:rPr lang="en-US" dirty="0" smtClean="0"/>
            <a:t> v </a:t>
          </a:r>
          <a:r>
            <a:rPr lang="en-US" dirty="0" err="1" smtClean="0"/>
            <a:t>eDN</a:t>
          </a:r>
          <a:r>
            <a:rPr lang="en-US" dirty="0" smtClean="0"/>
            <a:t> FT</a:t>
          </a:r>
          <a:endParaRPr lang="sl-SI" dirty="0"/>
        </a:p>
      </dgm:t>
    </dgm:pt>
    <dgm:pt modelId="{686942B5-1B55-4770-A688-94EEAE415784}" type="parTrans" cxnId="{0C4FBC55-7E7E-4309-937F-DD1350BA6A79}">
      <dgm:prSet/>
      <dgm:spPr/>
      <dgm:t>
        <a:bodyPr/>
        <a:lstStyle/>
        <a:p>
          <a:endParaRPr lang="sl-SI"/>
        </a:p>
      </dgm:t>
    </dgm:pt>
    <dgm:pt modelId="{8D162580-7A92-4099-8796-C6FA69B09189}" type="sibTrans" cxnId="{0C4FBC55-7E7E-4309-937F-DD1350BA6A79}">
      <dgm:prSet/>
      <dgm:spPr/>
      <dgm:t>
        <a:bodyPr/>
        <a:lstStyle/>
        <a:p>
          <a:endParaRPr lang="sl-SI"/>
        </a:p>
      </dgm:t>
    </dgm:pt>
    <dgm:pt modelId="{D07D90E8-307A-4995-AFD1-51930051680B}">
      <dgm:prSet/>
      <dgm:spPr/>
      <dgm:t>
        <a:bodyPr/>
        <a:lstStyle/>
        <a:p>
          <a:pPr rtl="0"/>
          <a:r>
            <a:rPr lang="en-US" smtClean="0"/>
            <a:t>Brez kontaktnih podatkov v RDSP izdelava e-napotne listine ni mogoča</a:t>
          </a:r>
          <a:endParaRPr lang="sl-SI"/>
        </a:p>
      </dgm:t>
    </dgm:pt>
    <dgm:pt modelId="{C564D975-649A-4C6A-8B66-89EA46E56222}" type="parTrans" cxnId="{148EF246-C814-49B6-9ED0-A9BEA13A0783}">
      <dgm:prSet/>
      <dgm:spPr/>
      <dgm:t>
        <a:bodyPr/>
        <a:lstStyle/>
        <a:p>
          <a:endParaRPr lang="sl-SI"/>
        </a:p>
      </dgm:t>
    </dgm:pt>
    <dgm:pt modelId="{D94D8F52-85A2-4029-8A11-F6352BB6951A}" type="sibTrans" cxnId="{148EF246-C814-49B6-9ED0-A9BEA13A0783}">
      <dgm:prSet/>
      <dgm:spPr/>
      <dgm:t>
        <a:bodyPr/>
        <a:lstStyle/>
        <a:p>
          <a:endParaRPr lang="sl-SI"/>
        </a:p>
      </dgm:t>
    </dgm:pt>
    <dgm:pt modelId="{C0E66AC3-CF3E-493E-B5DE-FF4A279AA203}">
      <dgm:prSet/>
      <dgm:spPr/>
      <dgm:t>
        <a:bodyPr/>
        <a:lstStyle/>
        <a:p>
          <a:pPr rtl="0"/>
          <a:r>
            <a:rPr lang="en-US" smtClean="0"/>
            <a:t>Vnos kontaktnih podatkov </a:t>
          </a:r>
          <a:endParaRPr lang="sl-SI"/>
        </a:p>
      </dgm:t>
    </dgm:pt>
    <dgm:pt modelId="{9D848BCB-96E1-4BDB-B5BB-5E323761CE1B}" type="parTrans" cxnId="{CD744B0A-E4BF-4772-A694-FCFAED797F00}">
      <dgm:prSet/>
      <dgm:spPr/>
      <dgm:t>
        <a:bodyPr/>
        <a:lstStyle/>
        <a:p>
          <a:endParaRPr lang="sl-SI"/>
        </a:p>
      </dgm:t>
    </dgm:pt>
    <dgm:pt modelId="{3D7F731C-6535-42C3-BF04-E10EED055AC8}" type="sibTrans" cxnId="{CD744B0A-E4BF-4772-A694-FCFAED797F00}">
      <dgm:prSet/>
      <dgm:spPr/>
      <dgm:t>
        <a:bodyPr/>
        <a:lstStyle/>
        <a:p>
          <a:endParaRPr lang="sl-SI"/>
        </a:p>
      </dgm:t>
    </dgm:pt>
    <dgm:pt modelId="{C3354C18-0B47-4ED4-8476-A6A948931910}">
      <dgm:prSet/>
      <dgm:spPr/>
      <dgm:t>
        <a:bodyPr/>
        <a:lstStyle/>
        <a:p>
          <a:pPr rtl="0"/>
          <a:r>
            <a:rPr lang="en-US" smtClean="0"/>
            <a:t>ob izdelavi e-napotne listine</a:t>
          </a:r>
          <a:endParaRPr lang="sl-SI"/>
        </a:p>
      </dgm:t>
    </dgm:pt>
    <dgm:pt modelId="{1EBA4BB3-DBA3-4DC9-BE22-8ACE203CC110}" type="parTrans" cxnId="{FF205F99-1D3C-459A-A3EA-D8E706698401}">
      <dgm:prSet/>
      <dgm:spPr/>
      <dgm:t>
        <a:bodyPr/>
        <a:lstStyle/>
        <a:p>
          <a:endParaRPr lang="sl-SI"/>
        </a:p>
      </dgm:t>
    </dgm:pt>
    <dgm:pt modelId="{D2782FE2-57E8-4357-88DE-A5273D11B91E}" type="sibTrans" cxnId="{FF205F99-1D3C-459A-A3EA-D8E706698401}">
      <dgm:prSet/>
      <dgm:spPr/>
      <dgm:t>
        <a:bodyPr/>
        <a:lstStyle/>
        <a:p>
          <a:endParaRPr lang="sl-SI"/>
        </a:p>
      </dgm:t>
    </dgm:pt>
    <dgm:pt modelId="{59FFD5E0-C147-4D82-9E3B-B28C866A4D50}">
      <dgm:prSet/>
      <dgm:spPr/>
      <dgm:t>
        <a:bodyPr/>
        <a:lstStyle/>
        <a:p>
          <a:pPr rtl="0"/>
          <a:r>
            <a:rPr lang="en-US" smtClean="0"/>
            <a:t>zVem</a:t>
          </a:r>
          <a:endParaRPr lang="sl-SI"/>
        </a:p>
      </dgm:t>
    </dgm:pt>
    <dgm:pt modelId="{D5F33495-6C1A-4623-BEAF-4F08D56221D0}" type="parTrans" cxnId="{7DEDF801-9ED1-49CF-8DAC-E5F57EF973B9}">
      <dgm:prSet/>
      <dgm:spPr/>
      <dgm:t>
        <a:bodyPr/>
        <a:lstStyle/>
        <a:p>
          <a:endParaRPr lang="sl-SI"/>
        </a:p>
      </dgm:t>
    </dgm:pt>
    <dgm:pt modelId="{904BEC59-992A-4499-B4B1-F0A4F6823148}" type="sibTrans" cxnId="{7DEDF801-9ED1-49CF-8DAC-E5F57EF973B9}">
      <dgm:prSet/>
      <dgm:spPr/>
      <dgm:t>
        <a:bodyPr/>
        <a:lstStyle/>
        <a:p>
          <a:endParaRPr lang="sl-SI"/>
        </a:p>
      </dgm:t>
    </dgm:pt>
    <dgm:pt modelId="{96BCB4E8-893E-401F-9DC7-22D55A90271F}">
      <dgm:prSet/>
      <dgm:spPr/>
      <dgm:t>
        <a:bodyPr/>
        <a:lstStyle/>
        <a:p>
          <a:pPr rtl="0"/>
          <a:r>
            <a:rPr lang="en-US" smtClean="0"/>
            <a:t>Potrjevanje oz. verifikacija kontaktnih podatkov</a:t>
          </a:r>
          <a:endParaRPr lang="sl-SI"/>
        </a:p>
      </dgm:t>
    </dgm:pt>
    <dgm:pt modelId="{78CCA1A7-BCA2-45FD-A1E7-C6EC54428871}" type="parTrans" cxnId="{5DAA9CFC-EA0B-40EE-B198-2BCE4696BEC0}">
      <dgm:prSet/>
      <dgm:spPr/>
      <dgm:t>
        <a:bodyPr/>
        <a:lstStyle/>
        <a:p>
          <a:endParaRPr lang="sl-SI"/>
        </a:p>
      </dgm:t>
    </dgm:pt>
    <dgm:pt modelId="{D6529BFD-5E75-45FF-AC71-AAB18D0EFCCD}" type="sibTrans" cxnId="{5DAA9CFC-EA0B-40EE-B198-2BCE4696BEC0}">
      <dgm:prSet/>
      <dgm:spPr/>
      <dgm:t>
        <a:bodyPr/>
        <a:lstStyle/>
        <a:p>
          <a:endParaRPr lang="sl-SI"/>
        </a:p>
      </dgm:t>
    </dgm:pt>
    <dgm:pt modelId="{9059C38E-2494-4C69-BD2E-E49CE9EB867A}" type="pres">
      <dgm:prSet presAssocID="{63289800-8BF9-4E6F-898A-F3897E6AD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C04B1EE-0F73-436F-87CB-E32611DF42A7}" type="pres">
      <dgm:prSet presAssocID="{B880FA16-24AB-4539-8F1D-932BA5391E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255E50F-5D81-4EE6-9E19-09D5E73E15C6}" type="pres">
      <dgm:prSet presAssocID="{32A4A9B0-4BBC-4CCF-85F8-CDC3886995A0}" presName="spacer" presStyleCnt="0"/>
      <dgm:spPr/>
    </dgm:pt>
    <dgm:pt modelId="{03E99A4A-9E6F-4336-B3B6-706532F2BCEC}" type="pres">
      <dgm:prSet presAssocID="{CD38FB37-DA7A-4F79-83C5-10E2446453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FA2F5D-A76D-41CE-AA86-1D45979E11DF}" type="pres">
      <dgm:prSet presAssocID="{CD38FB37-DA7A-4F79-83C5-10E2446453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B5708DE-B6FD-4E2D-872A-437F782D3638}" type="presOf" srcId="{C0E66AC3-CF3E-493E-B5DE-FF4A279AA203}" destId="{B9FA2F5D-A76D-41CE-AA86-1D45979E11DF}" srcOrd="0" destOrd="2" presId="urn:microsoft.com/office/officeart/2005/8/layout/vList2"/>
    <dgm:cxn modelId="{F8F9CF74-DD84-4546-A5F0-0A84919D9B45}" type="presOf" srcId="{C3354C18-0B47-4ED4-8476-A6A948931910}" destId="{B9FA2F5D-A76D-41CE-AA86-1D45979E11DF}" srcOrd="0" destOrd="3" presId="urn:microsoft.com/office/officeart/2005/8/layout/vList2"/>
    <dgm:cxn modelId="{DAFB891E-49C2-4CD5-A2AC-6DFD07656B06}" srcId="{63289800-8BF9-4E6F-898A-F3897E6ADB95}" destId="{B880FA16-24AB-4539-8F1D-932BA5391E59}" srcOrd="0" destOrd="0" parTransId="{92963371-EA10-41C7-8727-1C2C26BD2182}" sibTransId="{32A4A9B0-4BBC-4CCF-85F8-CDC3886995A0}"/>
    <dgm:cxn modelId="{5DAA9CFC-EA0B-40EE-B198-2BCE4696BEC0}" srcId="{CD38FB37-DA7A-4F79-83C5-10E2446453ED}" destId="{96BCB4E8-893E-401F-9DC7-22D55A90271F}" srcOrd="3" destOrd="0" parTransId="{78CCA1A7-BCA2-45FD-A1E7-C6EC54428871}" sibTransId="{D6529BFD-5E75-45FF-AC71-AAB18D0EFCCD}"/>
    <dgm:cxn modelId="{CADE710E-4816-481E-9E58-85DF9598666E}" type="presOf" srcId="{81735841-2064-4196-A826-52E6840548B2}" destId="{B9FA2F5D-A76D-41CE-AA86-1D45979E11DF}" srcOrd="0" destOrd="0" presId="urn:microsoft.com/office/officeart/2005/8/layout/vList2"/>
    <dgm:cxn modelId="{7E12B945-F43A-4B5D-8F03-B498AF17F3B8}" type="presOf" srcId="{96BCB4E8-893E-401F-9DC7-22D55A90271F}" destId="{B9FA2F5D-A76D-41CE-AA86-1D45979E11DF}" srcOrd="0" destOrd="5" presId="urn:microsoft.com/office/officeart/2005/8/layout/vList2"/>
    <dgm:cxn modelId="{47E4F97A-BBAF-4E50-AAAB-D443497F553E}" type="presOf" srcId="{63289800-8BF9-4E6F-898A-F3897E6ADB95}" destId="{9059C38E-2494-4C69-BD2E-E49CE9EB867A}" srcOrd="0" destOrd="0" presId="urn:microsoft.com/office/officeart/2005/8/layout/vList2"/>
    <dgm:cxn modelId="{7DEDF801-9ED1-49CF-8DAC-E5F57EF973B9}" srcId="{C0E66AC3-CF3E-493E-B5DE-FF4A279AA203}" destId="{59FFD5E0-C147-4D82-9E3B-B28C866A4D50}" srcOrd="1" destOrd="0" parTransId="{D5F33495-6C1A-4623-BEAF-4F08D56221D0}" sibTransId="{904BEC59-992A-4499-B4B1-F0A4F6823148}"/>
    <dgm:cxn modelId="{0C4FBC55-7E7E-4309-937F-DD1350BA6A79}" srcId="{CD38FB37-DA7A-4F79-83C5-10E2446453ED}" destId="{81735841-2064-4196-A826-52E6840548B2}" srcOrd="0" destOrd="0" parTransId="{686942B5-1B55-4770-A688-94EEAE415784}" sibTransId="{8D162580-7A92-4099-8796-C6FA69B09189}"/>
    <dgm:cxn modelId="{D85CB364-C5DF-469B-9605-50B916A266F8}" type="presOf" srcId="{B880FA16-24AB-4539-8F1D-932BA5391E59}" destId="{2C04B1EE-0F73-436F-87CB-E32611DF42A7}" srcOrd="0" destOrd="0" presId="urn:microsoft.com/office/officeart/2005/8/layout/vList2"/>
    <dgm:cxn modelId="{CD744B0A-E4BF-4772-A694-FCFAED797F00}" srcId="{CD38FB37-DA7A-4F79-83C5-10E2446453ED}" destId="{C0E66AC3-CF3E-493E-B5DE-FF4A279AA203}" srcOrd="2" destOrd="0" parTransId="{9D848BCB-96E1-4BDB-B5BB-5E323761CE1B}" sibTransId="{3D7F731C-6535-42C3-BF04-E10EED055AC8}"/>
    <dgm:cxn modelId="{40A8EA46-5340-47B8-99D3-4673FD0066A8}" type="presOf" srcId="{D07D90E8-307A-4995-AFD1-51930051680B}" destId="{B9FA2F5D-A76D-41CE-AA86-1D45979E11DF}" srcOrd="0" destOrd="1" presId="urn:microsoft.com/office/officeart/2005/8/layout/vList2"/>
    <dgm:cxn modelId="{9EC6E3D9-84A7-4111-ADEF-66EEB0EE769A}" srcId="{63289800-8BF9-4E6F-898A-F3897E6ADB95}" destId="{CD38FB37-DA7A-4F79-83C5-10E2446453ED}" srcOrd="1" destOrd="0" parTransId="{E2946AB1-C1B3-45DC-B860-8038F733B758}" sibTransId="{22C25565-BC76-4C9F-A384-4EFCAB45BA31}"/>
    <dgm:cxn modelId="{7257342D-6C5F-4C8D-9945-2F0BBBAF519C}" type="presOf" srcId="{59FFD5E0-C147-4D82-9E3B-B28C866A4D50}" destId="{B9FA2F5D-A76D-41CE-AA86-1D45979E11DF}" srcOrd="0" destOrd="4" presId="urn:microsoft.com/office/officeart/2005/8/layout/vList2"/>
    <dgm:cxn modelId="{FF205F99-1D3C-459A-A3EA-D8E706698401}" srcId="{C0E66AC3-CF3E-493E-B5DE-FF4A279AA203}" destId="{C3354C18-0B47-4ED4-8476-A6A948931910}" srcOrd="0" destOrd="0" parTransId="{1EBA4BB3-DBA3-4DC9-BE22-8ACE203CC110}" sibTransId="{D2782FE2-57E8-4357-88DE-A5273D11B91E}"/>
    <dgm:cxn modelId="{148EF246-C814-49B6-9ED0-A9BEA13A0783}" srcId="{CD38FB37-DA7A-4F79-83C5-10E2446453ED}" destId="{D07D90E8-307A-4995-AFD1-51930051680B}" srcOrd="1" destOrd="0" parTransId="{C564D975-649A-4C6A-8B66-89EA46E56222}" sibTransId="{D94D8F52-85A2-4029-8A11-F6352BB6951A}"/>
    <dgm:cxn modelId="{EC79F7AD-E352-473C-B06A-905F1E618D16}" type="presOf" srcId="{CD38FB37-DA7A-4F79-83C5-10E2446453ED}" destId="{03E99A4A-9E6F-4336-B3B6-706532F2BCEC}" srcOrd="0" destOrd="0" presId="urn:microsoft.com/office/officeart/2005/8/layout/vList2"/>
    <dgm:cxn modelId="{22E2F854-6D88-4A1E-8822-ADF238EAF2C6}" type="presParOf" srcId="{9059C38E-2494-4C69-BD2E-E49CE9EB867A}" destId="{2C04B1EE-0F73-436F-87CB-E32611DF42A7}" srcOrd="0" destOrd="0" presId="urn:microsoft.com/office/officeart/2005/8/layout/vList2"/>
    <dgm:cxn modelId="{EBBAD1F9-03EF-45F4-8C5C-55514BF323B0}" type="presParOf" srcId="{9059C38E-2494-4C69-BD2E-E49CE9EB867A}" destId="{C255E50F-5D81-4EE6-9E19-09D5E73E15C6}" srcOrd="1" destOrd="0" presId="urn:microsoft.com/office/officeart/2005/8/layout/vList2"/>
    <dgm:cxn modelId="{B0C2494D-5A9D-4CA0-AA9B-AA8794F878DD}" type="presParOf" srcId="{9059C38E-2494-4C69-BD2E-E49CE9EB867A}" destId="{03E99A4A-9E6F-4336-B3B6-706532F2BCEC}" srcOrd="2" destOrd="0" presId="urn:microsoft.com/office/officeart/2005/8/layout/vList2"/>
    <dgm:cxn modelId="{82877637-604E-4036-85E5-01593E075C51}" type="presParOf" srcId="{9059C38E-2494-4C69-BD2E-E49CE9EB867A}" destId="{B9FA2F5D-A76D-41CE-AA86-1D45979E11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03B0B9B-8A4D-4BE2-A42E-24491A9A9AD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DA196F17-5727-411C-979F-80DE46E769C6}">
      <dgm:prSet/>
      <dgm:spPr/>
      <dgm:t>
        <a:bodyPr/>
        <a:lstStyle/>
        <a:p>
          <a:pPr rtl="0"/>
          <a:r>
            <a:rPr lang="en-US" smtClean="0"/>
            <a:t>Trenutno možnost t.i. taskov v eNaročanju</a:t>
          </a:r>
          <a:endParaRPr lang="sl-SI"/>
        </a:p>
      </dgm:t>
    </dgm:pt>
    <dgm:pt modelId="{7CBF28D8-1109-4A7C-96B2-AA2018B4C00C}" type="parTrans" cxnId="{8BADB182-F285-40CD-AA39-7E479BABC88C}">
      <dgm:prSet/>
      <dgm:spPr/>
      <dgm:t>
        <a:bodyPr/>
        <a:lstStyle/>
        <a:p>
          <a:endParaRPr lang="sl-SI"/>
        </a:p>
      </dgm:t>
    </dgm:pt>
    <dgm:pt modelId="{C5BA3A27-2793-40DC-BB60-D4DCEF1B364B}" type="sibTrans" cxnId="{8BADB182-F285-40CD-AA39-7E479BABC88C}">
      <dgm:prSet/>
      <dgm:spPr/>
      <dgm:t>
        <a:bodyPr/>
        <a:lstStyle/>
        <a:p>
          <a:endParaRPr lang="sl-SI"/>
        </a:p>
      </dgm:t>
    </dgm:pt>
    <dgm:pt modelId="{BA0BEAEC-2445-4F84-B5EA-74FC3E010227}">
      <dgm:prSet custT="1"/>
      <dgm:spPr/>
      <dgm:t>
        <a:bodyPr/>
        <a:lstStyle/>
        <a:p>
          <a:pPr rtl="0"/>
          <a:r>
            <a:rPr lang="en-US" sz="2000" dirty="0" err="1" smtClean="0"/>
            <a:t>žal</a:t>
          </a:r>
          <a:r>
            <a:rPr lang="en-US" sz="2000" dirty="0" smtClean="0"/>
            <a:t> </a:t>
          </a:r>
          <a:r>
            <a:rPr lang="en-US" sz="2000" dirty="0" err="1" smtClean="0"/>
            <a:t>večina</a:t>
          </a:r>
          <a:r>
            <a:rPr lang="en-US" sz="2000" dirty="0" smtClean="0"/>
            <a:t> </a:t>
          </a:r>
          <a:r>
            <a:rPr lang="en-US" sz="2000" dirty="0" err="1" smtClean="0"/>
            <a:t>ponudnikov</a:t>
          </a:r>
          <a:r>
            <a:rPr lang="en-US" sz="2000" dirty="0" smtClean="0"/>
            <a:t> IS </a:t>
          </a:r>
          <a:r>
            <a:rPr lang="en-US" sz="2000" dirty="0" err="1" smtClean="0"/>
            <a:t>tega</a:t>
          </a:r>
          <a:r>
            <a:rPr lang="en-US" sz="2000" dirty="0" smtClean="0"/>
            <a:t> </a:t>
          </a:r>
          <a:r>
            <a:rPr lang="en-US" sz="2000" dirty="0" err="1" smtClean="0"/>
            <a:t>ni</a:t>
          </a:r>
          <a:r>
            <a:rPr lang="en-US" sz="2000" dirty="0" smtClean="0"/>
            <a:t> </a:t>
          </a:r>
          <a:r>
            <a:rPr lang="en-US" sz="2000" dirty="0" err="1" smtClean="0"/>
            <a:t>vgradila</a:t>
          </a:r>
          <a:r>
            <a:rPr lang="en-US" sz="2000" dirty="0" smtClean="0"/>
            <a:t> v </a:t>
          </a:r>
          <a:r>
            <a:rPr lang="en-US" sz="2000" dirty="0" err="1" smtClean="0"/>
            <a:t>svoje</a:t>
          </a:r>
          <a:r>
            <a:rPr lang="en-US" sz="2000" dirty="0" smtClean="0"/>
            <a:t> </a:t>
          </a:r>
          <a:r>
            <a:rPr lang="en-US" sz="2000" dirty="0" err="1" smtClean="0"/>
            <a:t>sisteme</a:t>
          </a:r>
          <a:endParaRPr lang="sl-SI" sz="2000" dirty="0"/>
        </a:p>
      </dgm:t>
    </dgm:pt>
    <dgm:pt modelId="{CAFD27A3-A5E9-4E87-93E4-290066B0B931}" type="parTrans" cxnId="{A3BCC0F5-E9D7-4551-A80B-7763A2364E4B}">
      <dgm:prSet/>
      <dgm:spPr/>
      <dgm:t>
        <a:bodyPr/>
        <a:lstStyle/>
        <a:p>
          <a:endParaRPr lang="sl-SI"/>
        </a:p>
      </dgm:t>
    </dgm:pt>
    <dgm:pt modelId="{149CA754-DAE1-4276-9140-345EF4B490B0}" type="sibTrans" cxnId="{A3BCC0F5-E9D7-4551-A80B-7763A2364E4B}">
      <dgm:prSet/>
      <dgm:spPr/>
      <dgm:t>
        <a:bodyPr/>
        <a:lstStyle/>
        <a:p>
          <a:endParaRPr lang="sl-SI"/>
        </a:p>
      </dgm:t>
    </dgm:pt>
    <dgm:pt modelId="{03EA6D6D-F726-4B15-A8A4-2A818640B018}">
      <dgm:prSet/>
      <dgm:spPr/>
      <dgm:t>
        <a:bodyPr/>
        <a:lstStyle/>
        <a:p>
          <a:pPr rtl="0"/>
          <a:r>
            <a:rPr lang="en-US" smtClean="0"/>
            <a:t>V bodoče s pomočjo zVema</a:t>
          </a:r>
          <a:endParaRPr lang="sl-SI"/>
        </a:p>
      </dgm:t>
    </dgm:pt>
    <dgm:pt modelId="{05A4FD61-07CE-4774-B620-FC37C6755BF9}" type="parTrans" cxnId="{E8C648A1-9065-4D2A-B1A2-393AA5432850}">
      <dgm:prSet/>
      <dgm:spPr/>
      <dgm:t>
        <a:bodyPr/>
        <a:lstStyle/>
        <a:p>
          <a:endParaRPr lang="sl-SI"/>
        </a:p>
      </dgm:t>
    </dgm:pt>
    <dgm:pt modelId="{BD1359FD-FE70-4FF4-9E6D-4565643A5EB4}" type="sibTrans" cxnId="{E8C648A1-9065-4D2A-B1A2-393AA5432850}">
      <dgm:prSet/>
      <dgm:spPr/>
      <dgm:t>
        <a:bodyPr/>
        <a:lstStyle/>
        <a:p>
          <a:endParaRPr lang="sl-SI"/>
        </a:p>
      </dgm:t>
    </dgm:pt>
    <dgm:pt modelId="{CD8F7A50-01D4-4958-9A70-5B89DDDFCA07}" type="pres">
      <dgm:prSet presAssocID="{203B0B9B-8A4D-4BE2-A42E-24491A9A9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6264469-D602-47B6-AC9D-854FD61345BA}" type="pres">
      <dgm:prSet presAssocID="{DA196F17-5727-411C-979F-80DE46E769C6}" presName="linNode" presStyleCnt="0"/>
      <dgm:spPr/>
    </dgm:pt>
    <dgm:pt modelId="{3142F3B5-02F0-472D-8D80-C5A8BBDA58E0}" type="pres">
      <dgm:prSet presAssocID="{DA196F17-5727-411C-979F-80DE46E769C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513559D-ED4A-4457-9141-C0C9659F3D49}" type="pres">
      <dgm:prSet presAssocID="{DA196F17-5727-411C-979F-80DE46E769C6}" presName="descendantText" presStyleLbl="alignAccFollowNode1" presStyleIdx="0" presStyleCnt="1" custScaleX="5524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7DF752-6120-46E0-B086-0FDBF8AB5721}" type="pres">
      <dgm:prSet presAssocID="{C5BA3A27-2793-40DC-BB60-D4DCEF1B364B}" presName="sp" presStyleCnt="0"/>
      <dgm:spPr/>
    </dgm:pt>
    <dgm:pt modelId="{57722141-1B97-40C9-B43B-A46A3FE0F5EC}" type="pres">
      <dgm:prSet presAssocID="{03EA6D6D-F726-4B15-A8A4-2A818640B018}" presName="linNode" presStyleCnt="0"/>
      <dgm:spPr/>
    </dgm:pt>
    <dgm:pt modelId="{E25A7E89-0FA8-4468-B602-A89A65B20B10}" type="pres">
      <dgm:prSet presAssocID="{03EA6D6D-F726-4B15-A8A4-2A818640B01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F3914F1-0BDD-463D-8E5B-C5CFD4C4C653}" type="presOf" srcId="{DA196F17-5727-411C-979F-80DE46E769C6}" destId="{3142F3B5-02F0-472D-8D80-C5A8BBDA58E0}" srcOrd="0" destOrd="0" presId="urn:microsoft.com/office/officeart/2005/8/layout/vList5"/>
    <dgm:cxn modelId="{CEC2BD6A-22B9-42DD-A862-7FF8300499BD}" type="presOf" srcId="{BA0BEAEC-2445-4F84-B5EA-74FC3E010227}" destId="{9513559D-ED4A-4457-9141-C0C9659F3D49}" srcOrd="0" destOrd="0" presId="urn:microsoft.com/office/officeart/2005/8/layout/vList5"/>
    <dgm:cxn modelId="{AB8DFFAC-1F8E-416D-A5DA-1F04D2CAD7E5}" type="presOf" srcId="{03EA6D6D-F726-4B15-A8A4-2A818640B018}" destId="{E25A7E89-0FA8-4468-B602-A89A65B20B10}" srcOrd="0" destOrd="0" presId="urn:microsoft.com/office/officeart/2005/8/layout/vList5"/>
    <dgm:cxn modelId="{A3BCC0F5-E9D7-4551-A80B-7763A2364E4B}" srcId="{DA196F17-5727-411C-979F-80DE46E769C6}" destId="{BA0BEAEC-2445-4F84-B5EA-74FC3E010227}" srcOrd="0" destOrd="0" parTransId="{CAFD27A3-A5E9-4E87-93E4-290066B0B931}" sibTransId="{149CA754-DAE1-4276-9140-345EF4B490B0}"/>
    <dgm:cxn modelId="{E8C648A1-9065-4D2A-B1A2-393AA5432850}" srcId="{203B0B9B-8A4D-4BE2-A42E-24491A9A9AD6}" destId="{03EA6D6D-F726-4B15-A8A4-2A818640B018}" srcOrd="1" destOrd="0" parTransId="{05A4FD61-07CE-4774-B620-FC37C6755BF9}" sibTransId="{BD1359FD-FE70-4FF4-9E6D-4565643A5EB4}"/>
    <dgm:cxn modelId="{62492AC1-CB5C-45CB-9B7C-6BEDC269F19D}" type="presOf" srcId="{203B0B9B-8A4D-4BE2-A42E-24491A9A9AD6}" destId="{CD8F7A50-01D4-4958-9A70-5B89DDDFCA07}" srcOrd="0" destOrd="0" presId="urn:microsoft.com/office/officeart/2005/8/layout/vList5"/>
    <dgm:cxn modelId="{8BADB182-F285-40CD-AA39-7E479BABC88C}" srcId="{203B0B9B-8A4D-4BE2-A42E-24491A9A9AD6}" destId="{DA196F17-5727-411C-979F-80DE46E769C6}" srcOrd="0" destOrd="0" parTransId="{7CBF28D8-1109-4A7C-96B2-AA2018B4C00C}" sibTransId="{C5BA3A27-2793-40DC-BB60-D4DCEF1B364B}"/>
    <dgm:cxn modelId="{C00BF2B2-EB7B-4E6C-B5F1-65480668C442}" type="presParOf" srcId="{CD8F7A50-01D4-4958-9A70-5B89DDDFCA07}" destId="{F6264469-D602-47B6-AC9D-854FD61345BA}" srcOrd="0" destOrd="0" presId="urn:microsoft.com/office/officeart/2005/8/layout/vList5"/>
    <dgm:cxn modelId="{BB9CFAE7-308A-4617-9965-245D1A7B8A1B}" type="presParOf" srcId="{F6264469-D602-47B6-AC9D-854FD61345BA}" destId="{3142F3B5-02F0-472D-8D80-C5A8BBDA58E0}" srcOrd="0" destOrd="0" presId="urn:microsoft.com/office/officeart/2005/8/layout/vList5"/>
    <dgm:cxn modelId="{73DC2218-A3B0-44E7-A9DE-808428A04C91}" type="presParOf" srcId="{F6264469-D602-47B6-AC9D-854FD61345BA}" destId="{9513559D-ED4A-4457-9141-C0C9659F3D49}" srcOrd="1" destOrd="0" presId="urn:microsoft.com/office/officeart/2005/8/layout/vList5"/>
    <dgm:cxn modelId="{1F6D0ACD-D2CA-4C6B-BF62-2EC6529BCE06}" type="presParOf" srcId="{CD8F7A50-01D4-4958-9A70-5B89DDDFCA07}" destId="{A47DF752-6120-46E0-B086-0FDBF8AB5721}" srcOrd="1" destOrd="0" presId="urn:microsoft.com/office/officeart/2005/8/layout/vList5"/>
    <dgm:cxn modelId="{D0A12187-7400-480E-9E09-AFFA77BEE876}" type="presParOf" srcId="{CD8F7A50-01D4-4958-9A70-5B89DDDFCA07}" destId="{57722141-1B97-40C9-B43B-A46A3FE0F5EC}" srcOrd="2" destOrd="0" presId="urn:microsoft.com/office/officeart/2005/8/layout/vList5"/>
    <dgm:cxn modelId="{0FBD85AA-89A1-43D5-9DF8-09E4C8E9C5C7}" type="presParOf" srcId="{57722141-1B97-40C9-B43B-A46A3FE0F5EC}" destId="{E25A7E89-0FA8-4468-B602-A89A65B20B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4A32484-6A91-4881-A1E1-ADB8F73412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C0F78516-DDF8-49D1-85A2-53631E79F70B}">
      <dgm:prSet/>
      <dgm:spPr/>
      <dgm:t>
        <a:bodyPr/>
        <a:lstStyle/>
        <a:p>
          <a:pPr rtl="0"/>
          <a:r>
            <a:rPr lang="sl-SI" dirty="0" smtClean="0"/>
            <a:t>Ob prvem obisku se naredi v lokalnem informacijskem sistemu sprejem in e-DN FT gre v ustrezen status (vpisan)</a:t>
          </a:r>
          <a:endParaRPr lang="sl-SI" dirty="0"/>
        </a:p>
      </dgm:t>
    </dgm:pt>
    <dgm:pt modelId="{158E8A69-512C-455A-9459-5813FAF39C19}" type="parTrans" cxnId="{3BF4470A-FBC6-4238-A577-6E2A8CD974EA}">
      <dgm:prSet/>
      <dgm:spPr/>
      <dgm:t>
        <a:bodyPr/>
        <a:lstStyle/>
        <a:p>
          <a:endParaRPr lang="sl-SI"/>
        </a:p>
      </dgm:t>
    </dgm:pt>
    <dgm:pt modelId="{6DFE616B-8C1E-494C-8CAD-792BE6DEAC76}" type="sibTrans" cxnId="{3BF4470A-FBC6-4238-A577-6E2A8CD974EA}">
      <dgm:prSet/>
      <dgm:spPr/>
      <dgm:t>
        <a:bodyPr/>
        <a:lstStyle/>
        <a:p>
          <a:endParaRPr lang="sl-SI"/>
        </a:p>
      </dgm:t>
    </dgm:pt>
    <dgm:pt modelId="{D7F838C2-9EAA-4C37-857F-0F8E40653889}">
      <dgm:prSet/>
      <dgm:spPr/>
      <dgm:t>
        <a:bodyPr/>
        <a:lstStyle/>
        <a:p>
          <a:pPr rtl="0"/>
          <a:r>
            <a:rPr lang="sl-SI" dirty="0" smtClean="0"/>
            <a:t>Po opravljenem obisku se tega zaključi v lokalnem informacijskem sistemu, ki spremeni status e-DN FT</a:t>
          </a:r>
          <a:endParaRPr lang="sl-SI" dirty="0"/>
        </a:p>
      </dgm:t>
    </dgm:pt>
    <dgm:pt modelId="{B553F436-C7DF-4253-8CE4-D4CDC39ACF74}" type="parTrans" cxnId="{194730E6-A496-44D2-9123-8C0876367F14}">
      <dgm:prSet/>
      <dgm:spPr/>
      <dgm:t>
        <a:bodyPr/>
        <a:lstStyle/>
        <a:p>
          <a:endParaRPr lang="sl-SI"/>
        </a:p>
      </dgm:t>
    </dgm:pt>
    <dgm:pt modelId="{3BB8DAF5-ED51-4AB1-B8D6-E0A582227F33}" type="sibTrans" cxnId="{194730E6-A496-44D2-9123-8C0876367F14}">
      <dgm:prSet/>
      <dgm:spPr/>
      <dgm:t>
        <a:bodyPr/>
        <a:lstStyle/>
        <a:p>
          <a:endParaRPr lang="sl-SI"/>
        </a:p>
      </dgm:t>
    </dgm:pt>
    <dgm:pt modelId="{8B04948F-E0C7-41C5-9CF6-2116BC47C5EF}">
      <dgm:prSet/>
      <dgm:spPr/>
      <dgm:t>
        <a:bodyPr/>
        <a:lstStyle/>
        <a:p>
          <a:pPr rtl="0"/>
          <a:r>
            <a:rPr lang="sl-SI" smtClean="0"/>
            <a:t>Enako velja za vse naslednje obiske</a:t>
          </a:r>
          <a:endParaRPr lang="sl-SI"/>
        </a:p>
      </dgm:t>
    </dgm:pt>
    <dgm:pt modelId="{003132B1-604E-47B5-8229-EDF93F4BCCE7}" type="parTrans" cxnId="{83B5CA57-4FBE-46EF-9F33-9382EE59EA31}">
      <dgm:prSet/>
      <dgm:spPr/>
      <dgm:t>
        <a:bodyPr/>
        <a:lstStyle/>
        <a:p>
          <a:endParaRPr lang="sl-SI"/>
        </a:p>
      </dgm:t>
    </dgm:pt>
    <dgm:pt modelId="{60A682DC-EA66-42BC-9CC6-BB166A467EAD}" type="sibTrans" cxnId="{83B5CA57-4FBE-46EF-9F33-9382EE59EA31}">
      <dgm:prSet/>
      <dgm:spPr/>
      <dgm:t>
        <a:bodyPr/>
        <a:lstStyle/>
        <a:p>
          <a:endParaRPr lang="sl-SI"/>
        </a:p>
      </dgm:t>
    </dgm:pt>
    <dgm:pt modelId="{3C887756-89B1-4BF3-BE25-AEFED3B60D64}">
      <dgm:prSet/>
      <dgm:spPr/>
      <dgm:t>
        <a:bodyPr/>
        <a:lstStyle/>
        <a:p>
          <a:pPr rtl="0"/>
          <a:r>
            <a:rPr lang="sl-SI" smtClean="0"/>
            <a:t>Obstaja tudi možnost menjave fizioterapevta, ko obravnava še ni končana:</a:t>
          </a:r>
          <a:endParaRPr lang="sl-SI"/>
        </a:p>
      </dgm:t>
    </dgm:pt>
    <dgm:pt modelId="{209BC875-93C6-4E04-A07A-9BBBCF1AEFC2}" type="parTrans" cxnId="{5F240C59-641B-40E0-9384-C9E21984CD7F}">
      <dgm:prSet/>
      <dgm:spPr/>
      <dgm:t>
        <a:bodyPr/>
        <a:lstStyle/>
        <a:p>
          <a:endParaRPr lang="sl-SI"/>
        </a:p>
      </dgm:t>
    </dgm:pt>
    <dgm:pt modelId="{F1CFE971-173E-4E28-811F-12ECA55DBA53}" type="sibTrans" cxnId="{5F240C59-641B-40E0-9384-C9E21984CD7F}">
      <dgm:prSet/>
      <dgm:spPr/>
      <dgm:t>
        <a:bodyPr/>
        <a:lstStyle/>
        <a:p>
          <a:endParaRPr lang="sl-SI"/>
        </a:p>
      </dgm:t>
    </dgm:pt>
    <dgm:pt modelId="{C9CA1BEE-1339-4B37-822C-E23CC97045BD}">
      <dgm:prSet/>
      <dgm:spPr/>
      <dgm:t>
        <a:bodyPr/>
        <a:lstStyle/>
        <a:p>
          <a:pPr rtl="0"/>
          <a:r>
            <a:rPr lang="sl-SI" dirty="0" smtClean="0"/>
            <a:t>Prvi fizioterapevt zaključi e-DN FT in označi, da obravnava še ni končana</a:t>
          </a:r>
          <a:endParaRPr lang="sl-SI" dirty="0"/>
        </a:p>
      </dgm:t>
    </dgm:pt>
    <dgm:pt modelId="{CA88E89D-7104-4969-A5A2-5FDC2CB5B49F}" type="parTrans" cxnId="{AC668DEA-4606-4A4A-BE30-F55BF82BBF00}">
      <dgm:prSet/>
      <dgm:spPr/>
      <dgm:t>
        <a:bodyPr/>
        <a:lstStyle/>
        <a:p>
          <a:endParaRPr lang="sl-SI"/>
        </a:p>
      </dgm:t>
    </dgm:pt>
    <dgm:pt modelId="{BD502CC9-A20E-4A14-9D08-AC608F8D42BC}" type="sibTrans" cxnId="{AC668DEA-4606-4A4A-BE30-F55BF82BBF00}">
      <dgm:prSet/>
      <dgm:spPr/>
      <dgm:t>
        <a:bodyPr/>
        <a:lstStyle/>
        <a:p>
          <a:endParaRPr lang="sl-SI"/>
        </a:p>
      </dgm:t>
    </dgm:pt>
    <dgm:pt modelId="{AC2E59F4-9E78-4000-917E-CAB426F78B91}">
      <dgm:prSet/>
      <dgm:spPr/>
      <dgm:t>
        <a:bodyPr/>
        <a:lstStyle/>
        <a:p>
          <a:pPr rtl="0"/>
          <a:r>
            <a:rPr lang="sl-SI" smtClean="0"/>
            <a:t>Izdati mora FT poročilo</a:t>
          </a:r>
          <a:endParaRPr lang="sl-SI"/>
        </a:p>
      </dgm:t>
    </dgm:pt>
    <dgm:pt modelId="{9523E079-13AA-43A2-A2DA-BA6E7DC9C0CB}" type="parTrans" cxnId="{51FFB97F-00F2-4FA9-B722-B7B67D02CFCB}">
      <dgm:prSet/>
      <dgm:spPr/>
      <dgm:t>
        <a:bodyPr/>
        <a:lstStyle/>
        <a:p>
          <a:endParaRPr lang="sl-SI"/>
        </a:p>
      </dgm:t>
    </dgm:pt>
    <dgm:pt modelId="{EB992F53-581F-4FE8-81DA-0C2D422B89A2}" type="sibTrans" cxnId="{51FFB97F-00F2-4FA9-B722-B7B67D02CFCB}">
      <dgm:prSet/>
      <dgm:spPr/>
      <dgm:t>
        <a:bodyPr/>
        <a:lstStyle/>
        <a:p>
          <a:endParaRPr lang="sl-SI"/>
        </a:p>
      </dgm:t>
    </dgm:pt>
    <dgm:pt modelId="{358ADE48-BFF4-4908-930C-0E82824C9B91}">
      <dgm:prSet/>
      <dgm:spPr/>
      <dgm:t>
        <a:bodyPr/>
        <a:lstStyle/>
        <a:p>
          <a:pPr rtl="0"/>
          <a:r>
            <a:rPr lang="sl-SI" dirty="0" smtClean="0"/>
            <a:t>Pacient</a:t>
          </a:r>
          <a:r>
            <a:rPr lang="en-US" dirty="0" smtClean="0"/>
            <a:t>a</a:t>
          </a:r>
          <a:r>
            <a:rPr lang="sl-SI" dirty="0" smtClean="0"/>
            <a:t> se lahko z istim e-DN FT naroči pri drugem fizioterapevtu</a:t>
          </a:r>
          <a:endParaRPr lang="sl-SI" dirty="0"/>
        </a:p>
      </dgm:t>
    </dgm:pt>
    <dgm:pt modelId="{F762AF0B-CA9E-4387-949A-5468CF737FB4}" type="parTrans" cxnId="{4119BDC9-DE91-41C2-85F8-68BA30D79272}">
      <dgm:prSet/>
      <dgm:spPr/>
      <dgm:t>
        <a:bodyPr/>
        <a:lstStyle/>
        <a:p>
          <a:endParaRPr lang="sl-SI"/>
        </a:p>
      </dgm:t>
    </dgm:pt>
    <dgm:pt modelId="{FAC774FA-2A53-4F78-88A3-FE7ECE1F0C2F}" type="sibTrans" cxnId="{4119BDC9-DE91-41C2-85F8-68BA30D79272}">
      <dgm:prSet/>
      <dgm:spPr/>
      <dgm:t>
        <a:bodyPr/>
        <a:lstStyle/>
        <a:p>
          <a:endParaRPr lang="sl-SI"/>
        </a:p>
      </dgm:t>
    </dgm:pt>
    <dgm:pt modelId="{4F94A9B2-8A01-4E86-BC24-9F65D48541F8}" type="pres">
      <dgm:prSet presAssocID="{C4A32484-6A91-4881-A1E1-ADB8F73412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B112E82-0F23-40FD-9C1D-B6E28504571E}" type="pres">
      <dgm:prSet presAssocID="{C0F78516-DDF8-49D1-85A2-53631E79F7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37E9FB1-6B27-4D6E-9B15-C97D305166C5}" type="pres">
      <dgm:prSet presAssocID="{6DFE616B-8C1E-494C-8CAD-792BE6DEAC76}" presName="spacer" presStyleCnt="0"/>
      <dgm:spPr/>
    </dgm:pt>
    <dgm:pt modelId="{DD321CB1-044B-40E5-9A7B-C363DB1DED30}" type="pres">
      <dgm:prSet presAssocID="{D7F838C2-9EAA-4C37-857F-0F8E406538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334EFE3-7BB2-4664-A765-2659696FACE9}" type="pres">
      <dgm:prSet presAssocID="{3BB8DAF5-ED51-4AB1-B8D6-E0A582227F33}" presName="spacer" presStyleCnt="0"/>
      <dgm:spPr/>
    </dgm:pt>
    <dgm:pt modelId="{8973580E-B74C-420F-8092-8B1BC801E965}" type="pres">
      <dgm:prSet presAssocID="{8B04948F-E0C7-41C5-9CF6-2116BC47C5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E5EE31-247E-45CC-90F0-C54840D65C28}" type="pres">
      <dgm:prSet presAssocID="{60A682DC-EA66-42BC-9CC6-BB166A467EAD}" presName="spacer" presStyleCnt="0"/>
      <dgm:spPr/>
    </dgm:pt>
    <dgm:pt modelId="{2A5F0962-6FCD-45DC-93DB-54CDBD901A36}" type="pres">
      <dgm:prSet presAssocID="{3C887756-89B1-4BF3-BE25-AEFED3B60D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1B9648B-933F-4055-9C00-77680F585921}" type="pres">
      <dgm:prSet presAssocID="{3C887756-89B1-4BF3-BE25-AEFED3B60D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94730E6-A496-44D2-9123-8C0876367F14}" srcId="{C4A32484-6A91-4881-A1E1-ADB8F7341205}" destId="{D7F838C2-9EAA-4C37-857F-0F8E40653889}" srcOrd="1" destOrd="0" parTransId="{B553F436-C7DF-4253-8CE4-D4CDC39ACF74}" sibTransId="{3BB8DAF5-ED51-4AB1-B8D6-E0A582227F33}"/>
    <dgm:cxn modelId="{941CC30F-E1CD-4B36-8DC8-E04700942DE1}" type="presOf" srcId="{C0F78516-DDF8-49D1-85A2-53631E79F70B}" destId="{1B112E82-0F23-40FD-9C1D-B6E28504571E}" srcOrd="0" destOrd="0" presId="urn:microsoft.com/office/officeart/2005/8/layout/vList2"/>
    <dgm:cxn modelId="{3BF4470A-FBC6-4238-A577-6E2A8CD974EA}" srcId="{C4A32484-6A91-4881-A1E1-ADB8F7341205}" destId="{C0F78516-DDF8-49D1-85A2-53631E79F70B}" srcOrd="0" destOrd="0" parTransId="{158E8A69-512C-455A-9459-5813FAF39C19}" sibTransId="{6DFE616B-8C1E-494C-8CAD-792BE6DEAC76}"/>
    <dgm:cxn modelId="{51FFB97F-00F2-4FA9-B722-B7B67D02CFCB}" srcId="{3C887756-89B1-4BF3-BE25-AEFED3B60D64}" destId="{AC2E59F4-9E78-4000-917E-CAB426F78B91}" srcOrd="1" destOrd="0" parTransId="{9523E079-13AA-43A2-A2DA-BA6E7DC9C0CB}" sibTransId="{EB992F53-581F-4FE8-81DA-0C2D422B89A2}"/>
    <dgm:cxn modelId="{AC668DEA-4606-4A4A-BE30-F55BF82BBF00}" srcId="{3C887756-89B1-4BF3-BE25-AEFED3B60D64}" destId="{C9CA1BEE-1339-4B37-822C-E23CC97045BD}" srcOrd="0" destOrd="0" parTransId="{CA88E89D-7104-4969-A5A2-5FDC2CB5B49F}" sibTransId="{BD502CC9-A20E-4A14-9D08-AC608F8D42BC}"/>
    <dgm:cxn modelId="{72D5896C-18E6-4906-826A-EA29B139EF04}" type="presOf" srcId="{D7F838C2-9EAA-4C37-857F-0F8E40653889}" destId="{DD321CB1-044B-40E5-9A7B-C363DB1DED30}" srcOrd="0" destOrd="0" presId="urn:microsoft.com/office/officeart/2005/8/layout/vList2"/>
    <dgm:cxn modelId="{EEACF4B2-E87C-4FBA-A5B7-81B81F388F40}" type="presOf" srcId="{AC2E59F4-9E78-4000-917E-CAB426F78B91}" destId="{21B9648B-933F-4055-9C00-77680F585921}" srcOrd="0" destOrd="1" presId="urn:microsoft.com/office/officeart/2005/8/layout/vList2"/>
    <dgm:cxn modelId="{83B5CA57-4FBE-46EF-9F33-9382EE59EA31}" srcId="{C4A32484-6A91-4881-A1E1-ADB8F7341205}" destId="{8B04948F-E0C7-41C5-9CF6-2116BC47C5EF}" srcOrd="2" destOrd="0" parTransId="{003132B1-604E-47B5-8229-EDF93F4BCCE7}" sibTransId="{60A682DC-EA66-42BC-9CC6-BB166A467EAD}"/>
    <dgm:cxn modelId="{5F240C59-641B-40E0-9384-C9E21984CD7F}" srcId="{C4A32484-6A91-4881-A1E1-ADB8F7341205}" destId="{3C887756-89B1-4BF3-BE25-AEFED3B60D64}" srcOrd="3" destOrd="0" parTransId="{209BC875-93C6-4E04-A07A-9BBBCF1AEFC2}" sibTransId="{F1CFE971-173E-4E28-811F-12ECA55DBA53}"/>
    <dgm:cxn modelId="{87D3449A-2F92-40F3-93DC-431E9C287DB8}" type="presOf" srcId="{C4A32484-6A91-4881-A1E1-ADB8F7341205}" destId="{4F94A9B2-8A01-4E86-BC24-9F65D48541F8}" srcOrd="0" destOrd="0" presId="urn:microsoft.com/office/officeart/2005/8/layout/vList2"/>
    <dgm:cxn modelId="{21099EBA-C4EE-428E-94EE-44B4DE3B7757}" type="presOf" srcId="{C9CA1BEE-1339-4B37-822C-E23CC97045BD}" destId="{21B9648B-933F-4055-9C00-77680F585921}" srcOrd="0" destOrd="0" presId="urn:microsoft.com/office/officeart/2005/8/layout/vList2"/>
    <dgm:cxn modelId="{4119BDC9-DE91-41C2-85F8-68BA30D79272}" srcId="{3C887756-89B1-4BF3-BE25-AEFED3B60D64}" destId="{358ADE48-BFF4-4908-930C-0E82824C9B91}" srcOrd="2" destOrd="0" parTransId="{F762AF0B-CA9E-4387-949A-5468CF737FB4}" sibTransId="{FAC774FA-2A53-4F78-88A3-FE7ECE1F0C2F}"/>
    <dgm:cxn modelId="{DA270DCE-F7C9-4F0C-9D73-DFFC07571C2B}" type="presOf" srcId="{358ADE48-BFF4-4908-930C-0E82824C9B91}" destId="{21B9648B-933F-4055-9C00-77680F585921}" srcOrd="0" destOrd="2" presId="urn:microsoft.com/office/officeart/2005/8/layout/vList2"/>
    <dgm:cxn modelId="{4FEDA2E9-02FD-4976-8C13-5D2CD6B20BC8}" type="presOf" srcId="{3C887756-89B1-4BF3-BE25-AEFED3B60D64}" destId="{2A5F0962-6FCD-45DC-93DB-54CDBD901A36}" srcOrd="0" destOrd="0" presId="urn:microsoft.com/office/officeart/2005/8/layout/vList2"/>
    <dgm:cxn modelId="{AB250A8D-F08D-445E-BC90-33D45273C956}" type="presOf" srcId="{8B04948F-E0C7-41C5-9CF6-2116BC47C5EF}" destId="{8973580E-B74C-420F-8092-8B1BC801E965}" srcOrd="0" destOrd="0" presId="urn:microsoft.com/office/officeart/2005/8/layout/vList2"/>
    <dgm:cxn modelId="{EDD43D07-3BF4-4BA2-AC8E-43610211BC9B}" type="presParOf" srcId="{4F94A9B2-8A01-4E86-BC24-9F65D48541F8}" destId="{1B112E82-0F23-40FD-9C1D-B6E28504571E}" srcOrd="0" destOrd="0" presId="urn:microsoft.com/office/officeart/2005/8/layout/vList2"/>
    <dgm:cxn modelId="{E0D5E821-6A0F-43D9-94A1-2796ABE8BBA3}" type="presParOf" srcId="{4F94A9B2-8A01-4E86-BC24-9F65D48541F8}" destId="{C37E9FB1-6B27-4D6E-9B15-C97D305166C5}" srcOrd="1" destOrd="0" presId="urn:microsoft.com/office/officeart/2005/8/layout/vList2"/>
    <dgm:cxn modelId="{2949F933-5409-41E0-A7B0-85F6095CB6AD}" type="presParOf" srcId="{4F94A9B2-8A01-4E86-BC24-9F65D48541F8}" destId="{DD321CB1-044B-40E5-9A7B-C363DB1DED30}" srcOrd="2" destOrd="0" presId="urn:microsoft.com/office/officeart/2005/8/layout/vList2"/>
    <dgm:cxn modelId="{66F3AED0-5AED-4BF3-A8DB-E38762A6112A}" type="presParOf" srcId="{4F94A9B2-8A01-4E86-BC24-9F65D48541F8}" destId="{D334EFE3-7BB2-4664-A765-2659696FACE9}" srcOrd="3" destOrd="0" presId="urn:microsoft.com/office/officeart/2005/8/layout/vList2"/>
    <dgm:cxn modelId="{2FA1C434-3804-46CF-BDAE-607D5FCAB442}" type="presParOf" srcId="{4F94A9B2-8A01-4E86-BC24-9F65D48541F8}" destId="{8973580E-B74C-420F-8092-8B1BC801E965}" srcOrd="4" destOrd="0" presId="urn:microsoft.com/office/officeart/2005/8/layout/vList2"/>
    <dgm:cxn modelId="{1860B170-A53D-4568-BD69-B9495E71E72B}" type="presParOf" srcId="{4F94A9B2-8A01-4E86-BC24-9F65D48541F8}" destId="{A0E5EE31-247E-45CC-90F0-C54840D65C28}" srcOrd="5" destOrd="0" presId="urn:microsoft.com/office/officeart/2005/8/layout/vList2"/>
    <dgm:cxn modelId="{3C6CD35F-0595-427A-A3E8-AF14F283ADAF}" type="presParOf" srcId="{4F94A9B2-8A01-4E86-BC24-9F65D48541F8}" destId="{2A5F0962-6FCD-45DC-93DB-54CDBD901A36}" srcOrd="6" destOrd="0" presId="urn:microsoft.com/office/officeart/2005/8/layout/vList2"/>
    <dgm:cxn modelId="{3CFDABCE-AAC0-4AB0-85C1-E8BBF5E9FEF0}" type="presParOf" srcId="{4F94A9B2-8A01-4E86-BC24-9F65D48541F8}" destId="{21B9648B-933F-4055-9C00-77680F58592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4BA74CE-74B7-48AC-9FC4-A8D81DBABC3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B54AB658-261B-473E-A935-5D21FB1937AC}">
      <dgm:prSet/>
      <dgm:spPr/>
      <dgm:t>
        <a:bodyPr/>
        <a:lstStyle/>
        <a:p>
          <a:pPr rtl="0"/>
          <a:r>
            <a:rPr lang="sl-SI" dirty="0" smtClean="0"/>
            <a:t>Ko je obravnava po mnenju fizioterapevta končana, jo zaključi in e-DN FT se postavi v status „izkoriščen“</a:t>
          </a:r>
          <a:endParaRPr lang="sl-SI" dirty="0"/>
        </a:p>
      </dgm:t>
    </dgm:pt>
    <dgm:pt modelId="{210A9583-6F2C-4170-82F5-EAD3143F31F8}" type="parTrans" cxnId="{894CC3D5-6592-416C-8D11-FE296A83C373}">
      <dgm:prSet/>
      <dgm:spPr/>
      <dgm:t>
        <a:bodyPr/>
        <a:lstStyle/>
        <a:p>
          <a:endParaRPr lang="sl-SI"/>
        </a:p>
      </dgm:t>
    </dgm:pt>
    <dgm:pt modelId="{745D501B-B642-4086-BAA6-E1E89A448C6F}" type="sibTrans" cxnId="{894CC3D5-6592-416C-8D11-FE296A83C373}">
      <dgm:prSet/>
      <dgm:spPr/>
      <dgm:t>
        <a:bodyPr/>
        <a:lstStyle/>
        <a:p>
          <a:endParaRPr lang="sl-SI"/>
        </a:p>
      </dgm:t>
    </dgm:pt>
    <dgm:pt modelId="{CF59DDBB-4C22-4817-BFDF-988E58BB7928}">
      <dgm:prSet/>
      <dgm:spPr/>
      <dgm:t>
        <a:bodyPr/>
        <a:lstStyle/>
        <a:p>
          <a:pPr rtl="0"/>
          <a:r>
            <a:rPr lang="sl-SI" smtClean="0"/>
            <a:t>Izdati mora FT poročilo, ki se kot dokument shrani v CRPP</a:t>
          </a:r>
          <a:endParaRPr lang="sl-SI"/>
        </a:p>
      </dgm:t>
    </dgm:pt>
    <dgm:pt modelId="{2A551FE7-105C-4BCE-A0F7-27300A6988F0}" type="parTrans" cxnId="{A7DF3844-CC8D-414F-9CB0-1CCACCA2BE5B}">
      <dgm:prSet/>
      <dgm:spPr/>
      <dgm:t>
        <a:bodyPr/>
        <a:lstStyle/>
        <a:p>
          <a:endParaRPr lang="sl-SI"/>
        </a:p>
      </dgm:t>
    </dgm:pt>
    <dgm:pt modelId="{C3C07CC3-E844-4794-AF92-A18F4205C586}" type="sibTrans" cxnId="{A7DF3844-CC8D-414F-9CB0-1CCACCA2BE5B}">
      <dgm:prSet/>
      <dgm:spPr/>
      <dgm:t>
        <a:bodyPr/>
        <a:lstStyle/>
        <a:p>
          <a:endParaRPr lang="sl-SI"/>
        </a:p>
      </dgm:t>
    </dgm:pt>
    <dgm:pt modelId="{F6691F43-F479-4501-B9CC-09E2A09920F4}">
      <dgm:prSet custT="1"/>
      <dgm:spPr/>
      <dgm:t>
        <a:bodyPr/>
        <a:lstStyle/>
        <a:p>
          <a:pPr rtl="0"/>
          <a:r>
            <a:rPr lang="sl-SI" sz="2400" dirty="0" smtClean="0"/>
            <a:t>Trenutno je to le v </a:t>
          </a:r>
          <a:r>
            <a:rPr lang="sl-SI" sz="2400" dirty="0" err="1" smtClean="0"/>
            <a:t>pdf</a:t>
          </a:r>
          <a:r>
            <a:rPr lang="sl-SI" sz="2400" dirty="0" smtClean="0"/>
            <a:t> obliki</a:t>
          </a:r>
          <a:endParaRPr lang="sl-SI" sz="2400" dirty="0"/>
        </a:p>
      </dgm:t>
    </dgm:pt>
    <dgm:pt modelId="{B419608E-3FDE-4E3E-A712-F50435C31A3D}" type="parTrans" cxnId="{EEBC3F28-6C17-4132-9FF4-BB98A88329E2}">
      <dgm:prSet/>
      <dgm:spPr/>
      <dgm:t>
        <a:bodyPr/>
        <a:lstStyle/>
        <a:p>
          <a:endParaRPr lang="sl-SI"/>
        </a:p>
      </dgm:t>
    </dgm:pt>
    <dgm:pt modelId="{3AA3B818-4168-4857-B591-28657638B20E}" type="sibTrans" cxnId="{EEBC3F28-6C17-4132-9FF4-BB98A88329E2}">
      <dgm:prSet/>
      <dgm:spPr/>
      <dgm:t>
        <a:bodyPr/>
        <a:lstStyle/>
        <a:p>
          <a:endParaRPr lang="sl-SI"/>
        </a:p>
      </dgm:t>
    </dgm:pt>
    <dgm:pt modelId="{CC7E2409-4E92-4A1E-86CB-DE774C600D92}">
      <dgm:prSet custT="1"/>
      <dgm:spPr/>
      <dgm:t>
        <a:bodyPr/>
        <a:lstStyle/>
        <a:p>
          <a:pPr rtl="0"/>
          <a:r>
            <a:rPr lang="sl-SI" sz="2400" dirty="0" smtClean="0"/>
            <a:t>Načrtovano je strukturirano poročilo (mogoča iskanja, razvrščanja, statistika, …)</a:t>
          </a:r>
          <a:endParaRPr lang="sl-SI" sz="2400" dirty="0"/>
        </a:p>
      </dgm:t>
    </dgm:pt>
    <dgm:pt modelId="{1AA3AF63-B66A-425A-AFE9-6EAFF9262AB3}" type="parTrans" cxnId="{D3A6A004-A43D-4EE6-9901-730FCACA07EC}">
      <dgm:prSet/>
      <dgm:spPr/>
      <dgm:t>
        <a:bodyPr/>
        <a:lstStyle/>
        <a:p>
          <a:endParaRPr lang="sl-SI"/>
        </a:p>
      </dgm:t>
    </dgm:pt>
    <dgm:pt modelId="{84BD97B1-1625-41A5-A29B-1D939490D53D}" type="sibTrans" cxnId="{D3A6A004-A43D-4EE6-9901-730FCACA07EC}">
      <dgm:prSet/>
      <dgm:spPr/>
      <dgm:t>
        <a:bodyPr/>
        <a:lstStyle/>
        <a:p>
          <a:endParaRPr lang="sl-SI"/>
        </a:p>
      </dgm:t>
    </dgm:pt>
    <dgm:pt modelId="{98736094-1664-4677-A773-E57DE8A28831}" type="pres">
      <dgm:prSet presAssocID="{04BA74CE-74B7-48AC-9FC4-A8D81DBAB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D3C6816-2D8F-4C08-BCC3-8CF521946BEF}" type="pres">
      <dgm:prSet presAssocID="{B54AB658-261B-473E-A935-5D21FB1937AC}" presName="linNode" presStyleCnt="0"/>
      <dgm:spPr/>
    </dgm:pt>
    <dgm:pt modelId="{F191EE87-50F7-44B6-9576-74B8B646F780}" type="pres">
      <dgm:prSet presAssocID="{B54AB658-261B-473E-A935-5D21FB1937AC}" presName="parentText" presStyleLbl="node1" presStyleIdx="0" presStyleCnt="2" custScaleX="11237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C1330CB-61E1-43CE-8128-81932D5FD6B1}" type="pres">
      <dgm:prSet presAssocID="{745D501B-B642-4086-BAA6-E1E89A448C6F}" presName="sp" presStyleCnt="0"/>
      <dgm:spPr/>
    </dgm:pt>
    <dgm:pt modelId="{E7439D64-DC04-4C4E-B966-B19BF9EFABFA}" type="pres">
      <dgm:prSet presAssocID="{CF59DDBB-4C22-4817-BFDF-988E58BB7928}" presName="linNode" presStyleCnt="0"/>
      <dgm:spPr/>
    </dgm:pt>
    <dgm:pt modelId="{E24A6DE2-0205-45F8-84E9-3B10A25D9682}" type="pres">
      <dgm:prSet presAssocID="{CF59DDBB-4C22-4817-BFDF-988E58BB7928}" presName="parentText" presStyleLbl="node1" presStyleIdx="1" presStyleCnt="2" custScaleX="120871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F31D981-553E-41C7-82A7-2EA4095338AA}" type="pres">
      <dgm:prSet presAssocID="{CF59DDBB-4C22-4817-BFDF-988E58BB792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7DF3844-CC8D-414F-9CB0-1CCACCA2BE5B}" srcId="{04BA74CE-74B7-48AC-9FC4-A8D81DBABC3A}" destId="{CF59DDBB-4C22-4817-BFDF-988E58BB7928}" srcOrd="1" destOrd="0" parTransId="{2A551FE7-105C-4BCE-A0F7-27300A6988F0}" sibTransId="{C3C07CC3-E844-4794-AF92-A18F4205C586}"/>
    <dgm:cxn modelId="{D3A6A004-A43D-4EE6-9901-730FCACA07EC}" srcId="{CF59DDBB-4C22-4817-BFDF-988E58BB7928}" destId="{CC7E2409-4E92-4A1E-86CB-DE774C600D92}" srcOrd="1" destOrd="0" parTransId="{1AA3AF63-B66A-425A-AFE9-6EAFF9262AB3}" sibTransId="{84BD97B1-1625-41A5-A29B-1D939490D53D}"/>
    <dgm:cxn modelId="{E6BD4D3B-4DED-4CFF-9295-28AC50E8C3D6}" type="presOf" srcId="{04BA74CE-74B7-48AC-9FC4-A8D81DBABC3A}" destId="{98736094-1664-4677-A773-E57DE8A28831}" srcOrd="0" destOrd="0" presId="urn:microsoft.com/office/officeart/2005/8/layout/vList5"/>
    <dgm:cxn modelId="{753C6D34-055C-4D27-AEC6-69FDA2E14FA9}" type="presOf" srcId="{F6691F43-F479-4501-B9CC-09E2A09920F4}" destId="{6F31D981-553E-41C7-82A7-2EA4095338AA}" srcOrd="0" destOrd="0" presId="urn:microsoft.com/office/officeart/2005/8/layout/vList5"/>
    <dgm:cxn modelId="{5A1EDCF5-5857-4271-9336-E10DF3F0FD4C}" type="presOf" srcId="{CC7E2409-4E92-4A1E-86CB-DE774C600D92}" destId="{6F31D981-553E-41C7-82A7-2EA4095338AA}" srcOrd="0" destOrd="1" presId="urn:microsoft.com/office/officeart/2005/8/layout/vList5"/>
    <dgm:cxn modelId="{959DFFDB-90F1-407A-A0AD-4046EECBB018}" type="presOf" srcId="{CF59DDBB-4C22-4817-BFDF-988E58BB7928}" destId="{E24A6DE2-0205-45F8-84E9-3B10A25D9682}" srcOrd="0" destOrd="0" presId="urn:microsoft.com/office/officeart/2005/8/layout/vList5"/>
    <dgm:cxn modelId="{894CC3D5-6592-416C-8D11-FE296A83C373}" srcId="{04BA74CE-74B7-48AC-9FC4-A8D81DBABC3A}" destId="{B54AB658-261B-473E-A935-5D21FB1937AC}" srcOrd="0" destOrd="0" parTransId="{210A9583-6F2C-4170-82F5-EAD3143F31F8}" sibTransId="{745D501B-B642-4086-BAA6-E1E89A448C6F}"/>
    <dgm:cxn modelId="{EEBC3F28-6C17-4132-9FF4-BB98A88329E2}" srcId="{CF59DDBB-4C22-4817-BFDF-988E58BB7928}" destId="{F6691F43-F479-4501-B9CC-09E2A09920F4}" srcOrd="0" destOrd="0" parTransId="{B419608E-3FDE-4E3E-A712-F50435C31A3D}" sibTransId="{3AA3B818-4168-4857-B591-28657638B20E}"/>
    <dgm:cxn modelId="{3A8D4CF7-E6B5-445F-86D3-859C5C37A7DC}" type="presOf" srcId="{B54AB658-261B-473E-A935-5D21FB1937AC}" destId="{F191EE87-50F7-44B6-9576-74B8B646F780}" srcOrd="0" destOrd="0" presId="urn:microsoft.com/office/officeart/2005/8/layout/vList5"/>
    <dgm:cxn modelId="{6FC34A44-BF1A-4FF4-AA5F-60F5BED541B9}" type="presParOf" srcId="{98736094-1664-4677-A773-E57DE8A28831}" destId="{7D3C6816-2D8F-4C08-BCC3-8CF521946BEF}" srcOrd="0" destOrd="0" presId="urn:microsoft.com/office/officeart/2005/8/layout/vList5"/>
    <dgm:cxn modelId="{C77C30E8-BDFD-477F-9B41-59E00B774C68}" type="presParOf" srcId="{7D3C6816-2D8F-4C08-BCC3-8CF521946BEF}" destId="{F191EE87-50F7-44B6-9576-74B8B646F780}" srcOrd="0" destOrd="0" presId="urn:microsoft.com/office/officeart/2005/8/layout/vList5"/>
    <dgm:cxn modelId="{82321114-845B-42D4-92CB-931A352388BA}" type="presParOf" srcId="{98736094-1664-4677-A773-E57DE8A28831}" destId="{4C1330CB-61E1-43CE-8128-81932D5FD6B1}" srcOrd="1" destOrd="0" presId="urn:microsoft.com/office/officeart/2005/8/layout/vList5"/>
    <dgm:cxn modelId="{F4B5FD42-4FD5-45E8-A66B-2DF39FA05F4F}" type="presParOf" srcId="{98736094-1664-4677-A773-E57DE8A28831}" destId="{E7439D64-DC04-4C4E-B966-B19BF9EFABFA}" srcOrd="2" destOrd="0" presId="urn:microsoft.com/office/officeart/2005/8/layout/vList5"/>
    <dgm:cxn modelId="{552B14FC-0301-4107-A3D9-45FF9C328D05}" type="presParOf" srcId="{E7439D64-DC04-4C4E-B966-B19BF9EFABFA}" destId="{E24A6DE2-0205-45F8-84E9-3B10A25D9682}" srcOrd="0" destOrd="0" presId="urn:microsoft.com/office/officeart/2005/8/layout/vList5"/>
    <dgm:cxn modelId="{898DC925-E638-4620-89C6-71EBBFD28CE8}" type="presParOf" srcId="{E7439D64-DC04-4C4E-B966-B19BF9EFABFA}" destId="{6F31D981-553E-41C7-82A7-2EA4095338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91AE4-8043-4E74-95B7-FC88E47F0F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57F997D7-F44D-4F7F-B778-AE3E57723564}">
      <dgm:prSet/>
      <dgm:spPr/>
      <dgm:t>
        <a:bodyPr/>
        <a:lstStyle/>
        <a:p>
          <a:pPr rtl="0"/>
          <a:r>
            <a:rPr lang="en-GB" b="1" smtClean="0"/>
            <a:t>e</a:t>
          </a:r>
          <a:r>
            <a:rPr lang="sl-SI" b="1" smtClean="0"/>
            <a:t>Recept </a:t>
          </a:r>
          <a:r>
            <a:rPr lang="sl-SI" smtClean="0"/>
            <a:t>- elektronsko predpisovanje zdravil</a:t>
          </a:r>
          <a:endParaRPr lang="sl-SI"/>
        </a:p>
      </dgm:t>
    </dgm:pt>
    <dgm:pt modelId="{D143C135-64D2-483C-8198-2FA0888BD618}" type="parTrans" cxnId="{B22F840B-DACE-4D36-8EBD-29D83EDF5378}">
      <dgm:prSet/>
      <dgm:spPr/>
      <dgm:t>
        <a:bodyPr/>
        <a:lstStyle/>
        <a:p>
          <a:endParaRPr lang="sl-SI"/>
        </a:p>
      </dgm:t>
    </dgm:pt>
    <dgm:pt modelId="{CE5135AA-4EAD-465C-B3D1-AF0EDC1BD563}" type="sibTrans" cxnId="{B22F840B-DACE-4D36-8EBD-29D83EDF5378}">
      <dgm:prSet/>
      <dgm:spPr/>
      <dgm:t>
        <a:bodyPr/>
        <a:lstStyle/>
        <a:p>
          <a:endParaRPr lang="sl-SI"/>
        </a:p>
      </dgm:t>
    </dgm:pt>
    <dgm:pt modelId="{0D53E63A-0301-4754-9963-642665DC0C13}">
      <dgm:prSet/>
      <dgm:spPr/>
      <dgm:t>
        <a:bodyPr/>
        <a:lstStyle/>
        <a:p>
          <a:pPr rtl="0"/>
          <a:r>
            <a:rPr lang="en-GB" b="1" smtClean="0"/>
            <a:t>e</a:t>
          </a:r>
          <a:r>
            <a:rPr lang="sl-SI" b="1" smtClean="0"/>
            <a:t>Naročanje </a:t>
          </a:r>
          <a:r>
            <a:rPr lang="sl-SI" smtClean="0"/>
            <a:t>- elektronsko napotovanje in naročanje pacientov</a:t>
          </a:r>
          <a:endParaRPr lang="sl-SI"/>
        </a:p>
      </dgm:t>
    </dgm:pt>
    <dgm:pt modelId="{7D29CF2D-9713-40D1-97FE-A102F5FB9BC1}" type="parTrans" cxnId="{164E9EC7-9EAB-4409-9505-F72BAB4E2635}">
      <dgm:prSet/>
      <dgm:spPr/>
      <dgm:t>
        <a:bodyPr/>
        <a:lstStyle/>
        <a:p>
          <a:endParaRPr lang="sl-SI"/>
        </a:p>
      </dgm:t>
    </dgm:pt>
    <dgm:pt modelId="{975A0F52-7610-4F00-A73C-C028D6CCB6D9}" type="sibTrans" cxnId="{164E9EC7-9EAB-4409-9505-F72BAB4E2635}">
      <dgm:prSet/>
      <dgm:spPr/>
      <dgm:t>
        <a:bodyPr/>
        <a:lstStyle/>
        <a:p>
          <a:endParaRPr lang="sl-SI"/>
        </a:p>
      </dgm:t>
    </dgm:pt>
    <dgm:pt modelId="{2BF48965-EA52-40B2-B890-7ED576BF5844}">
      <dgm:prSet/>
      <dgm:spPr/>
      <dgm:t>
        <a:bodyPr/>
        <a:lstStyle/>
        <a:p>
          <a:pPr rtl="0"/>
          <a:r>
            <a:rPr lang="sl-SI" b="1" smtClean="0"/>
            <a:t>CRPP</a:t>
          </a:r>
          <a:r>
            <a:rPr lang="sl-SI" smtClean="0"/>
            <a:t> - c</a:t>
          </a:r>
          <a:r>
            <a:rPr lang="en-GB" smtClean="0"/>
            <a:t>entral</a:t>
          </a:r>
          <a:r>
            <a:rPr lang="sl-SI" smtClean="0"/>
            <a:t>ni r</a:t>
          </a:r>
          <a:r>
            <a:rPr lang="en-GB" smtClean="0"/>
            <a:t>egis</a:t>
          </a:r>
          <a:r>
            <a:rPr lang="sl-SI" smtClean="0"/>
            <a:t>ter</a:t>
          </a:r>
          <a:r>
            <a:rPr lang="en-GB" smtClean="0"/>
            <a:t> </a:t>
          </a:r>
          <a:r>
            <a:rPr lang="sl-SI" smtClean="0"/>
            <a:t>podatkov o p</a:t>
          </a:r>
          <a:r>
            <a:rPr lang="en-GB" smtClean="0"/>
            <a:t>a</a:t>
          </a:r>
          <a:r>
            <a:rPr lang="sl-SI" smtClean="0"/>
            <a:t>cientih</a:t>
          </a:r>
          <a:endParaRPr lang="sl-SI"/>
        </a:p>
      </dgm:t>
    </dgm:pt>
    <dgm:pt modelId="{D383E9E6-183E-4DAB-8AB4-DB5B97DE7212}" type="parTrans" cxnId="{2B787DAF-F6C5-4A49-A9C9-3D3DAC7EF255}">
      <dgm:prSet/>
      <dgm:spPr/>
      <dgm:t>
        <a:bodyPr/>
        <a:lstStyle/>
        <a:p>
          <a:endParaRPr lang="sl-SI"/>
        </a:p>
      </dgm:t>
    </dgm:pt>
    <dgm:pt modelId="{B245CD42-82C3-4DDE-8E45-6417AB74A250}" type="sibTrans" cxnId="{2B787DAF-F6C5-4A49-A9C9-3D3DAC7EF255}">
      <dgm:prSet/>
      <dgm:spPr/>
      <dgm:t>
        <a:bodyPr/>
        <a:lstStyle/>
        <a:p>
          <a:endParaRPr lang="sl-SI"/>
        </a:p>
      </dgm:t>
    </dgm:pt>
    <dgm:pt modelId="{29D4A1D3-4149-421E-9161-049741246BCE}">
      <dgm:prSet/>
      <dgm:spPr/>
      <dgm:t>
        <a:bodyPr/>
        <a:lstStyle/>
        <a:p>
          <a:pPr rtl="0"/>
          <a:r>
            <a:rPr lang="sl-SI" b="1" smtClean="0"/>
            <a:t>p</a:t>
          </a:r>
          <a:r>
            <a:rPr lang="en-GB" b="1" smtClean="0"/>
            <a:t>ortal zVEM</a:t>
          </a:r>
          <a:r>
            <a:rPr lang="en-GB" smtClean="0"/>
            <a:t> </a:t>
          </a:r>
          <a:r>
            <a:rPr lang="sl-SI" smtClean="0"/>
            <a:t>- p</a:t>
          </a:r>
          <a:r>
            <a:rPr lang="pt-BR" smtClean="0"/>
            <a:t>ortal zVEM (zdravje vse na enem mestu</a:t>
          </a:r>
          <a:r>
            <a:rPr lang="sl-SI" smtClean="0"/>
            <a:t>)</a:t>
          </a:r>
          <a:endParaRPr lang="sl-SI"/>
        </a:p>
      </dgm:t>
    </dgm:pt>
    <dgm:pt modelId="{597E2CC8-A89E-4BC8-982E-71B2A56EE63A}" type="parTrans" cxnId="{B33D3DF8-B345-4961-AD23-5741AB162737}">
      <dgm:prSet/>
      <dgm:spPr/>
      <dgm:t>
        <a:bodyPr/>
        <a:lstStyle/>
        <a:p>
          <a:endParaRPr lang="sl-SI"/>
        </a:p>
      </dgm:t>
    </dgm:pt>
    <dgm:pt modelId="{8925FAA2-C7FF-490F-BBE0-EB0B9884B904}" type="sibTrans" cxnId="{B33D3DF8-B345-4961-AD23-5741AB162737}">
      <dgm:prSet/>
      <dgm:spPr/>
      <dgm:t>
        <a:bodyPr/>
        <a:lstStyle/>
        <a:p>
          <a:endParaRPr lang="sl-SI"/>
        </a:p>
      </dgm:t>
    </dgm:pt>
    <dgm:pt modelId="{8628E427-DF6A-4DB0-A758-60FD2CA9347A}">
      <dgm:prSet/>
      <dgm:spPr/>
      <dgm:t>
        <a:bodyPr/>
        <a:lstStyle/>
        <a:p>
          <a:pPr rtl="0"/>
          <a:r>
            <a:rPr lang="sl-SI" b="1" smtClean="0"/>
            <a:t>portal zVEMPlus</a:t>
          </a:r>
          <a:r>
            <a:rPr lang="sl-SI" smtClean="0"/>
            <a:t> - </a:t>
          </a:r>
          <a:r>
            <a:rPr lang="en-US" smtClean="0"/>
            <a:t>r</a:t>
          </a:r>
          <a:r>
            <a:rPr lang="sl-SI" smtClean="0"/>
            <a:t>ešitve za profesionalne uporabnike</a:t>
          </a:r>
          <a:endParaRPr lang="sl-SI"/>
        </a:p>
      </dgm:t>
    </dgm:pt>
    <dgm:pt modelId="{BAFBAF8F-73D6-4646-89A2-C9471AE860C2}" type="parTrans" cxnId="{10907145-606B-4997-A24B-9099EF7EFCDE}">
      <dgm:prSet/>
      <dgm:spPr/>
      <dgm:t>
        <a:bodyPr/>
        <a:lstStyle/>
        <a:p>
          <a:endParaRPr lang="sl-SI"/>
        </a:p>
      </dgm:t>
    </dgm:pt>
    <dgm:pt modelId="{D4E6B2A8-1DE7-42A9-B534-673A81181663}" type="sibTrans" cxnId="{10907145-606B-4997-A24B-9099EF7EFCDE}">
      <dgm:prSet/>
      <dgm:spPr/>
      <dgm:t>
        <a:bodyPr/>
        <a:lstStyle/>
        <a:p>
          <a:endParaRPr lang="sl-SI"/>
        </a:p>
      </dgm:t>
    </dgm:pt>
    <dgm:pt modelId="{38942C06-4B05-4839-A496-A0C17F1900A0}">
      <dgm:prSet/>
      <dgm:spPr/>
      <dgm:t>
        <a:bodyPr/>
        <a:lstStyle/>
        <a:p>
          <a:pPr rtl="0"/>
          <a:r>
            <a:rPr lang="sl-SI" b="1" smtClean="0"/>
            <a:t>zNET</a:t>
          </a:r>
          <a:r>
            <a:rPr lang="sl-SI" smtClean="0"/>
            <a:t> - varno zdravstveno računalniško omrežje</a:t>
          </a:r>
          <a:endParaRPr lang="sl-SI"/>
        </a:p>
      </dgm:t>
    </dgm:pt>
    <dgm:pt modelId="{C927F286-F47C-431F-8D7C-6D883BB73B44}" type="parTrans" cxnId="{8C81D5B9-6921-4040-B5D4-358567E00331}">
      <dgm:prSet/>
      <dgm:spPr/>
      <dgm:t>
        <a:bodyPr/>
        <a:lstStyle/>
        <a:p>
          <a:endParaRPr lang="sl-SI"/>
        </a:p>
      </dgm:t>
    </dgm:pt>
    <dgm:pt modelId="{A42C47C0-AB23-4815-ACAB-F051E3AE335C}" type="sibTrans" cxnId="{8C81D5B9-6921-4040-B5D4-358567E00331}">
      <dgm:prSet/>
      <dgm:spPr/>
      <dgm:t>
        <a:bodyPr/>
        <a:lstStyle/>
        <a:p>
          <a:endParaRPr lang="sl-SI"/>
        </a:p>
      </dgm:t>
    </dgm:pt>
    <dgm:pt modelId="{0AB4270F-6BDC-4CFC-8F8B-A9EC78F9DE4C}">
      <dgm:prSet/>
      <dgm:spPr/>
      <dgm:t>
        <a:bodyPr/>
        <a:lstStyle/>
        <a:p>
          <a:pPr rtl="0"/>
          <a:r>
            <a:rPr lang="en-GB" b="1" smtClean="0"/>
            <a:t>Tele</a:t>
          </a:r>
          <a:r>
            <a:rPr lang="sl-SI" b="1" smtClean="0"/>
            <a:t>r</a:t>
          </a:r>
          <a:r>
            <a:rPr lang="en-GB" b="1" smtClean="0"/>
            <a:t>adiolo</a:t>
          </a:r>
          <a:r>
            <a:rPr lang="sl-SI" b="1" smtClean="0"/>
            <a:t>gija</a:t>
          </a:r>
          <a:r>
            <a:rPr lang="sl-SI" smtClean="0"/>
            <a:t> - izmenjava radiološkega gradiva</a:t>
          </a:r>
          <a:r>
            <a:rPr lang="en-GB" smtClean="0"/>
            <a:t> </a:t>
          </a:r>
          <a:endParaRPr lang="sl-SI"/>
        </a:p>
      </dgm:t>
    </dgm:pt>
    <dgm:pt modelId="{A6C1654A-C6DA-4FA7-82BE-8FF1F4E71A25}" type="parTrans" cxnId="{9313AC93-8C75-4759-8C78-B2F4D9CD3DED}">
      <dgm:prSet/>
      <dgm:spPr/>
      <dgm:t>
        <a:bodyPr/>
        <a:lstStyle/>
        <a:p>
          <a:endParaRPr lang="sl-SI"/>
        </a:p>
      </dgm:t>
    </dgm:pt>
    <dgm:pt modelId="{B553E45C-67A2-4C94-8F85-AE6FE1B8223F}" type="sibTrans" cxnId="{9313AC93-8C75-4759-8C78-B2F4D9CD3DED}">
      <dgm:prSet/>
      <dgm:spPr/>
      <dgm:t>
        <a:bodyPr/>
        <a:lstStyle/>
        <a:p>
          <a:endParaRPr lang="sl-SI"/>
        </a:p>
      </dgm:t>
    </dgm:pt>
    <dgm:pt modelId="{176B0640-4E28-4C29-AA83-DEE99E577C2D}">
      <dgm:prSet/>
      <dgm:spPr/>
      <dgm:t>
        <a:bodyPr/>
        <a:lstStyle/>
        <a:p>
          <a:pPr rtl="0"/>
          <a:r>
            <a:rPr lang="sl-SI" b="1" smtClean="0"/>
            <a:t>EUEZ</a:t>
          </a:r>
          <a:r>
            <a:rPr lang="sl-SI" smtClean="0"/>
            <a:t> - Evidenca uporabnikov eZdravja</a:t>
          </a:r>
          <a:endParaRPr lang="sl-SI"/>
        </a:p>
      </dgm:t>
    </dgm:pt>
    <dgm:pt modelId="{50E889F0-EA5F-4AE3-97F0-D561EBBEE501}" type="parTrans" cxnId="{560D2EA0-71D0-4075-A1D1-76503417FE08}">
      <dgm:prSet/>
      <dgm:spPr/>
      <dgm:t>
        <a:bodyPr/>
        <a:lstStyle/>
        <a:p>
          <a:endParaRPr lang="sl-SI"/>
        </a:p>
      </dgm:t>
    </dgm:pt>
    <dgm:pt modelId="{88DC4EB3-F9B7-4358-824F-7BBEF167DC90}" type="sibTrans" cxnId="{560D2EA0-71D0-4075-A1D1-76503417FE08}">
      <dgm:prSet/>
      <dgm:spPr/>
      <dgm:t>
        <a:bodyPr/>
        <a:lstStyle/>
        <a:p>
          <a:endParaRPr lang="sl-SI"/>
        </a:p>
      </dgm:t>
    </dgm:pt>
    <dgm:pt modelId="{8CCD9ADF-E462-4B0D-B186-E9230BC2ABC7}">
      <dgm:prSet/>
      <dgm:spPr/>
      <dgm:t>
        <a:bodyPr/>
        <a:lstStyle/>
        <a:p>
          <a:pPr rtl="0"/>
          <a:r>
            <a:rPr lang="sl-SI" smtClean="0"/>
            <a:t>opis ostalih rešitev eZdravja dostopen na spletni strani </a:t>
          </a:r>
          <a:r>
            <a:rPr lang="sl-SI" smtClean="0">
              <a:hlinkClick xmlns:r="http://schemas.openxmlformats.org/officeDocument/2006/relationships" r:id="rId1"/>
            </a:rPr>
            <a:t>https://ezdrav.si/</a:t>
          </a:r>
          <a:endParaRPr lang="sl-SI"/>
        </a:p>
      </dgm:t>
    </dgm:pt>
    <dgm:pt modelId="{DEA06865-4B65-4BC8-836B-F0CE0CDA8DA7}" type="parTrans" cxnId="{C406D3C0-024D-4B12-978E-B11CA512DDE5}">
      <dgm:prSet/>
      <dgm:spPr/>
      <dgm:t>
        <a:bodyPr/>
        <a:lstStyle/>
        <a:p>
          <a:endParaRPr lang="sl-SI"/>
        </a:p>
      </dgm:t>
    </dgm:pt>
    <dgm:pt modelId="{D8EB7188-4D62-47C5-A061-5343FF3EB0A9}" type="sibTrans" cxnId="{C406D3C0-024D-4B12-978E-B11CA512DDE5}">
      <dgm:prSet/>
      <dgm:spPr/>
      <dgm:t>
        <a:bodyPr/>
        <a:lstStyle/>
        <a:p>
          <a:endParaRPr lang="sl-SI"/>
        </a:p>
      </dgm:t>
    </dgm:pt>
    <dgm:pt modelId="{087C6742-8ECF-4EAB-BCE1-FD1D889E762F}" type="pres">
      <dgm:prSet presAssocID="{5D991AE4-8043-4E74-95B7-FC88E47F0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71DF6CB-4D7C-47BA-8686-F8C1CFA26434}" type="pres">
      <dgm:prSet presAssocID="{57F997D7-F44D-4F7F-B778-AE3E5772356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5DBE8B8-20F8-4C04-AD5E-995A92DF55FB}" type="pres">
      <dgm:prSet presAssocID="{CE5135AA-4EAD-465C-B3D1-AF0EDC1BD563}" presName="spacer" presStyleCnt="0"/>
      <dgm:spPr/>
    </dgm:pt>
    <dgm:pt modelId="{46ECB138-7D61-404C-BB89-BCE5CACC19C0}" type="pres">
      <dgm:prSet presAssocID="{0D53E63A-0301-4754-9963-642665DC0C1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C3D25CC-0B82-4703-9E77-80ADD98840AB}" type="pres">
      <dgm:prSet presAssocID="{975A0F52-7610-4F00-A73C-C028D6CCB6D9}" presName="spacer" presStyleCnt="0"/>
      <dgm:spPr/>
    </dgm:pt>
    <dgm:pt modelId="{A362C13A-0BAA-4E59-B322-081D13DF2BA1}" type="pres">
      <dgm:prSet presAssocID="{2BF48965-EA52-40B2-B890-7ED576BF584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BD5F97F-B5D4-428E-8115-558BE98842BE}" type="pres">
      <dgm:prSet presAssocID="{B245CD42-82C3-4DDE-8E45-6417AB74A250}" presName="spacer" presStyleCnt="0"/>
      <dgm:spPr/>
    </dgm:pt>
    <dgm:pt modelId="{51ADD8D8-97BD-4EE9-A749-6F10E7AEB85E}" type="pres">
      <dgm:prSet presAssocID="{29D4A1D3-4149-421E-9161-049741246BC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AD13219-B4E8-4271-B47C-AA38F5C128C6}" type="pres">
      <dgm:prSet presAssocID="{8925FAA2-C7FF-490F-BBE0-EB0B9884B904}" presName="spacer" presStyleCnt="0"/>
      <dgm:spPr/>
    </dgm:pt>
    <dgm:pt modelId="{1275867F-83BB-42A3-8221-0C03FC27ADE0}" type="pres">
      <dgm:prSet presAssocID="{8628E427-DF6A-4DB0-A758-60FD2CA9347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AEDA7B-3677-49E1-8DA2-5F6EA9C68948}" type="pres">
      <dgm:prSet presAssocID="{D4E6B2A8-1DE7-42A9-B534-673A81181663}" presName="spacer" presStyleCnt="0"/>
      <dgm:spPr/>
    </dgm:pt>
    <dgm:pt modelId="{2B397C32-882A-4369-80B8-64F3A68188D7}" type="pres">
      <dgm:prSet presAssocID="{38942C06-4B05-4839-A496-A0C17F1900A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DE4FD0C-607B-4B6D-825C-6497C60EC6D8}" type="pres">
      <dgm:prSet presAssocID="{A42C47C0-AB23-4815-ACAB-F051E3AE335C}" presName="spacer" presStyleCnt="0"/>
      <dgm:spPr/>
    </dgm:pt>
    <dgm:pt modelId="{F2D52D65-F9D1-462C-A9BD-7CF51C3709FB}" type="pres">
      <dgm:prSet presAssocID="{0AB4270F-6BDC-4CFC-8F8B-A9EC78F9DE4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2BB7ED0-DFCF-4E95-9AB7-91B22A4A3C3F}" type="pres">
      <dgm:prSet presAssocID="{B553E45C-67A2-4C94-8F85-AE6FE1B8223F}" presName="spacer" presStyleCnt="0"/>
      <dgm:spPr/>
    </dgm:pt>
    <dgm:pt modelId="{2C54D0C4-DBB9-47B9-A0E5-65F01922D3C2}" type="pres">
      <dgm:prSet presAssocID="{176B0640-4E28-4C29-AA83-DEE99E577C2D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199FA88-6A95-4CAD-8F47-327344730C70}" type="pres">
      <dgm:prSet presAssocID="{88DC4EB3-F9B7-4358-824F-7BBEF167DC90}" presName="spacer" presStyleCnt="0"/>
      <dgm:spPr/>
    </dgm:pt>
    <dgm:pt modelId="{CD502BB9-A0A3-4A3B-9D12-4FBD5F514E23}" type="pres">
      <dgm:prSet presAssocID="{8CCD9ADF-E462-4B0D-B186-E9230BC2ABC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5BCFE54-1DE6-4B1E-A800-F24A1751ED0E}" type="presOf" srcId="{0D53E63A-0301-4754-9963-642665DC0C13}" destId="{46ECB138-7D61-404C-BB89-BCE5CACC19C0}" srcOrd="0" destOrd="0" presId="urn:microsoft.com/office/officeart/2005/8/layout/vList2"/>
    <dgm:cxn modelId="{FEF0E572-BD69-4366-B406-1C97213473C3}" type="presOf" srcId="{0AB4270F-6BDC-4CFC-8F8B-A9EC78F9DE4C}" destId="{F2D52D65-F9D1-462C-A9BD-7CF51C3709FB}" srcOrd="0" destOrd="0" presId="urn:microsoft.com/office/officeart/2005/8/layout/vList2"/>
    <dgm:cxn modelId="{8A4A4E41-6232-4A1F-9063-7E14D11299B3}" type="presOf" srcId="{8628E427-DF6A-4DB0-A758-60FD2CA9347A}" destId="{1275867F-83BB-42A3-8221-0C03FC27ADE0}" srcOrd="0" destOrd="0" presId="urn:microsoft.com/office/officeart/2005/8/layout/vList2"/>
    <dgm:cxn modelId="{F7137C88-C7CF-48E5-943E-BCF8992F326E}" type="presOf" srcId="{5D991AE4-8043-4E74-95B7-FC88E47F0FB1}" destId="{087C6742-8ECF-4EAB-BCE1-FD1D889E762F}" srcOrd="0" destOrd="0" presId="urn:microsoft.com/office/officeart/2005/8/layout/vList2"/>
    <dgm:cxn modelId="{5D7BCBEF-148C-41C6-BA77-BE937335A4E9}" type="presOf" srcId="{8CCD9ADF-E462-4B0D-B186-E9230BC2ABC7}" destId="{CD502BB9-A0A3-4A3B-9D12-4FBD5F514E23}" srcOrd="0" destOrd="0" presId="urn:microsoft.com/office/officeart/2005/8/layout/vList2"/>
    <dgm:cxn modelId="{61268B8B-B5A4-4761-B2F2-F38F8837E3DE}" type="presOf" srcId="{2BF48965-EA52-40B2-B890-7ED576BF5844}" destId="{A362C13A-0BAA-4E59-B322-081D13DF2BA1}" srcOrd="0" destOrd="0" presId="urn:microsoft.com/office/officeart/2005/8/layout/vList2"/>
    <dgm:cxn modelId="{98201064-EF44-4624-AE85-2E6A78CB0CB3}" type="presOf" srcId="{57F997D7-F44D-4F7F-B778-AE3E57723564}" destId="{871DF6CB-4D7C-47BA-8686-F8C1CFA26434}" srcOrd="0" destOrd="0" presId="urn:microsoft.com/office/officeart/2005/8/layout/vList2"/>
    <dgm:cxn modelId="{B33D3DF8-B345-4961-AD23-5741AB162737}" srcId="{5D991AE4-8043-4E74-95B7-FC88E47F0FB1}" destId="{29D4A1D3-4149-421E-9161-049741246BCE}" srcOrd="3" destOrd="0" parTransId="{597E2CC8-A89E-4BC8-982E-71B2A56EE63A}" sibTransId="{8925FAA2-C7FF-490F-BBE0-EB0B9884B904}"/>
    <dgm:cxn modelId="{54280411-7E4D-4CE7-9979-22589FE0DC97}" type="presOf" srcId="{29D4A1D3-4149-421E-9161-049741246BCE}" destId="{51ADD8D8-97BD-4EE9-A749-6F10E7AEB85E}" srcOrd="0" destOrd="0" presId="urn:microsoft.com/office/officeart/2005/8/layout/vList2"/>
    <dgm:cxn modelId="{8C81D5B9-6921-4040-B5D4-358567E00331}" srcId="{5D991AE4-8043-4E74-95B7-FC88E47F0FB1}" destId="{38942C06-4B05-4839-A496-A0C17F1900A0}" srcOrd="5" destOrd="0" parTransId="{C927F286-F47C-431F-8D7C-6D883BB73B44}" sibTransId="{A42C47C0-AB23-4815-ACAB-F051E3AE335C}"/>
    <dgm:cxn modelId="{B22F840B-DACE-4D36-8EBD-29D83EDF5378}" srcId="{5D991AE4-8043-4E74-95B7-FC88E47F0FB1}" destId="{57F997D7-F44D-4F7F-B778-AE3E57723564}" srcOrd="0" destOrd="0" parTransId="{D143C135-64D2-483C-8198-2FA0888BD618}" sibTransId="{CE5135AA-4EAD-465C-B3D1-AF0EDC1BD563}"/>
    <dgm:cxn modelId="{2B787DAF-F6C5-4A49-A9C9-3D3DAC7EF255}" srcId="{5D991AE4-8043-4E74-95B7-FC88E47F0FB1}" destId="{2BF48965-EA52-40B2-B890-7ED576BF5844}" srcOrd="2" destOrd="0" parTransId="{D383E9E6-183E-4DAB-8AB4-DB5B97DE7212}" sibTransId="{B245CD42-82C3-4DDE-8E45-6417AB74A250}"/>
    <dgm:cxn modelId="{164E9EC7-9EAB-4409-9505-F72BAB4E2635}" srcId="{5D991AE4-8043-4E74-95B7-FC88E47F0FB1}" destId="{0D53E63A-0301-4754-9963-642665DC0C13}" srcOrd="1" destOrd="0" parTransId="{7D29CF2D-9713-40D1-97FE-A102F5FB9BC1}" sibTransId="{975A0F52-7610-4F00-A73C-C028D6CCB6D9}"/>
    <dgm:cxn modelId="{CB76EF3F-BB40-4806-BDA3-F2DBD976B737}" type="presOf" srcId="{38942C06-4B05-4839-A496-A0C17F1900A0}" destId="{2B397C32-882A-4369-80B8-64F3A68188D7}" srcOrd="0" destOrd="0" presId="urn:microsoft.com/office/officeart/2005/8/layout/vList2"/>
    <dgm:cxn modelId="{C406D3C0-024D-4B12-978E-B11CA512DDE5}" srcId="{5D991AE4-8043-4E74-95B7-FC88E47F0FB1}" destId="{8CCD9ADF-E462-4B0D-B186-E9230BC2ABC7}" srcOrd="8" destOrd="0" parTransId="{DEA06865-4B65-4BC8-836B-F0CE0CDA8DA7}" sibTransId="{D8EB7188-4D62-47C5-A061-5343FF3EB0A9}"/>
    <dgm:cxn modelId="{0458AB0B-BA06-43D1-B3D5-F5BB24506EE9}" type="presOf" srcId="{176B0640-4E28-4C29-AA83-DEE99E577C2D}" destId="{2C54D0C4-DBB9-47B9-A0E5-65F01922D3C2}" srcOrd="0" destOrd="0" presId="urn:microsoft.com/office/officeart/2005/8/layout/vList2"/>
    <dgm:cxn modelId="{10907145-606B-4997-A24B-9099EF7EFCDE}" srcId="{5D991AE4-8043-4E74-95B7-FC88E47F0FB1}" destId="{8628E427-DF6A-4DB0-A758-60FD2CA9347A}" srcOrd="4" destOrd="0" parTransId="{BAFBAF8F-73D6-4646-89A2-C9471AE860C2}" sibTransId="{D4E6B2A8-1DE7-42A9-B534-673A81181663}"/>
    <dgm:cxn modelId="{560D2EA0-71D0-4075-A1D1-76503417FE08}" srcId="{5D991AE4-8043-4E74-95B7-FC88E47F0FB1}" destId="{176B0640-4E28-4C29-AA83-DEE99E577C2D}" srcOrd="7" destOrd="0" parTransId="{50E889F0-EA5F-4AE3-97F0-D561EBBEE501}" sibTransId="{88DC4EB3-F9B7-4358-824F-7BBEF167DC90}"/>
    <dgm:cxn modelId="{9313AC93-8C75-4759-8C78-B2F4D9CD3DED}" srcId="{5D991AE4-8043-4E74-95B7-FC88E47F0FB1}" destId="{0AB4270F-6BDC-4CFC-8F8B-A9EC78F9DE4C}" srcOrd="6" destOrd="0" parTransId="{A6C1654A-C6DA-4FA7-82BE-8FF1F4E71A25}" sibTransId="{B553E45C-67A2-4C94-8F85-AE6FE1B8223F}"/>
    <dgm:cxn modelId="{6D0B556F-4A99-4DD1-B025-D672C12C4ABE}" type="presParOf" srcId="{087C6742-8ECF-4EAB-BCE1-FD1D889E762F}" destId="{871DF6CB-4D7C-47BA-8686-F8C1CFA26434}" srcOrd="0" destOrd="0" presId="urn:microsoft.com/office/officeart/2005/8/layout/vList2"/>
    <dgm:cxn modelId="{F9A3E660-3F4A-4A85-9A91-3F3AEE84283E}" type="presParOf" srcId="{087C6742-8ECF-4EAB-BCE1-FD1D889E762F}" destId="{85DBE8B8-20F8-4C04-AD5E-995A92DF55FB}" srcOrd="1" destOrd="0" presId="urn:microsoft.com/office/officeart/2005/8/layout/vList2"/>
    <dgm:cxn modelId="{2639C61C-48BE-42F4-9554-B06BC4DE73FF}" type="presParOf" srcId="{087C6742-8ECF-4EAB-BCE1-FD1D889E762F}" destId="{46ECB138-7D61-404C-BB89-BCE5CACC19C0}" srcOrd="2" destOrd="0" presId="urn:microsoft.com/office/officeart/2005/8/layout/vList2"/>
    <dgm:cxn modelId="{3E4C3126-3B94-4FED-89D8-8F6F557313CA}" type="presParOf" srcId="{087C6742-8ECF-4EAB-BCE1-FD1D889E762F}" destId="{DC3D25CC-0B82-4703-9E77-80ADD98840AB}" srcOrd="3" destOrd="0" presId="urn:microsoft.com/office/officeart/2005/8/layout/vList2"/>
    <dgm:cxn modelId="{6600B231-803D-4896-928F-0762C7A2177B}" type="presParOf" srcId="{087C6742-8ECF-4EAB-BCE1-FD1D889E762F}" destId="{A362C13A-0BAA-4E59-B322-081D13DF2BA1}" srcOrd="4" destOrd="0" presId="urn:microsoft.com/office/officeart/2005/8/layout/vList2"/>
    <dgm:cxn modelId="{E34428DC-D131-4271-99BA-0590E4974B5A}" type="presParOf" srcId="{087C6742-8ECF-4EAB-BCE1-FD1D889E762F}" destId="{9BD5F97F-B5D4-428E-8115-558BE98842BE}" srcOrd="5" destOrd="0" presId="urn:microsoft.com/office/officeart/2005/8/layout/vList2"/>
    <dgm:cxn modelId="{0AD62EE0-5D67-4116-96DD-D56647F54E46}" type="presParOf" srcId="{087C6742-8ECF-4EAB-BCE1-FD1D889E762F}" destId="{51ADD8D8-97BD-4EE9-A749-6F10E7AEB85E}" srcOrd="6" destOrd="0" presId="urn:microsoft.com/office/officeart/2005/8/layout/vList2"/>
    <dgm:cxn modelId="{E4905CD9-F038-4903-8ADC-017CFD30C523}" type="presParOf" srcId="{087C6742-8ECF-4EAB-BCE1-FD1D889E762F}" destId="{8AD13219-B4E8-4271-B47C-AA38F5C128C6}" srcOrd="7" destOrd="0" presId="urn:microsoft.com/office/officeart/2005/8/layout/vList2"/>
    <dgm:cxn modelId="{4F0809F6-620D-4D94-9B85-70A91C41E6FE}" type="presParOf" srcId="{087C6742-8ECF-4EAB-BCE1-FD1D889E762F}" destId="{1275867F-83BB-42A3-8221-0C03FC27ADE0}" srcOrd="8" destOrd="0" presId="urn:microsoft.com/office/officeart/2005/8/layout/vList2"/>
    <dgm:cxn modelId="{13781FB9-3674-4D52-836E-4A76D0E3C83E}" type="presParOf" srcId="{087C6742-8ECF-4EAB-BCE1-FD1D889E762F}" destId="{6AAEDA7B-3677-49E1-8DA2-5F6EA9C68948}" srcOrd="9" destOrd="0" presId="urn:microsoft.com/office/officeart/2005/8/layout/vList2"/>
    <dgm:cxn modelId="{CB3B75D5-6757-402E-924B-6AD14789F5F4}" type="presParOf" srcId="{087C6742-8ECF-4EAB-BCE1-FD1D889E762F}" destId="{2B397C32-882A-4369-80B8-64F3A68188D7}" srcOrd="10" destOrd="0" presId="urn:microsoft.com/office/officeart/2005/8/layout/vList2"/>
    <dgm:cxn modelId="{F804A17F-7EA5-4211-B2EB-04741D3F7068}" type="presParOf" srcId="{087C6742-8ECF-4EAB-BCE1-FD1D889E762F}" destId="{4DE4FD0C-607B-4B6D-825C-6497C60EC6D8}" srcOrd="11" destOrd="0" presId="urn:microsoft.com/office/officeart/2005/8/layout/vList2"/>
    <dgm:cxn modelId="{C2D883A9-7F75-4D1E-BED6-D2FD4499EDC2}" type="presParOf" srcId="{087C6742-8ECF-4EAB-BCE1-FD1D889E762F}" destId="{F2D52D65-F9D1-462C-A9BD-7CF51C3709FB}" srcOrd="12" destOrd="0" presId="urn:microsoft.com/office/officeart/2005/8/layout/vList2"/>
    <dgm:cxn modelId="{0BE9A12F-E378-43D5-BC3C-A2DC2E336155}" type="presParOf" srcId="{087C6742-8ECF-4EAB-BCE1-FD1D889E762F}" destId="{D2BB7ED0-DFCF-4E95-9AB7-91B22A4A3C3F}" srcOrd="13" destOrd="0" presId="urn:microsoft.com/office/officeart/2005/8/layout/vList2"/>
    <dgm:cxn modelId="{ABAC7388-46C6-4FAD-AA06-DD5C277E8446}" type="presParOf" srcId="{087C6742-8ECF-4EAB-BCE1-FD1D889E762F}" destId="{2C54D0C4-DBB9-47B9-A0E5-65F01922D3C2}" srcOrd="14" destOrd="0" presId="urn:microsoft.com/office/officeart/2005/8/layout/vList2"/>
    <dgm:cxn modelId="{CC59B229-D463-4F92-BC99-D098113B54ED}" type="presParOf" srcId="{087C6742-8ECF-4EAB-BCE1-FD1D889E762F}" destId="{3199FA88-6A95-4CAD-8F47-327344730C70}" srcOrd="15" destOrd="0" presId="urn:microsoft.com/office/officeart/2005/8/layout/vList2"/>
    <dgm:cxn modelId="{0C9479A9-861F-45F1-A3A0-842A5693B33B}" type="presParOf" srcId="{087C6742-8ECF-4EAB-BCE1-FD1D889E762F}" destId="{CD502BB9-A0A3-4A3B-9D12-4FBD5F514E2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D855CD2-B303-4411-BF23-A597AD6A220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243648A-BA32-4ADB-93FA-A65F6A5D371D}">
      <dgm:prSet phldrT="[besedilo]" custT="1"/>
      <dgm:spPr/>
      <dgm:t>
        <a:bodyPr/>
        <a:lstStyle/>
        <a:p>
          <a:r>
            <a:rPr lang="sl-SI" sz="4400" b="1" dirty="0" smtClean="0"/>
            <a:t>Proces </a:t>
          </a:r>
        </a:p>
        <a:p>
          <a:r>
            <a:rPr lang="sl-SI" sz="4400" b="1" dirty="0" smtClean="0"/>
            <a:t>C</a:t>
          </a:r>
          <a:endParaRPr lang="sl-SI" sz="4400" b="1" dirty="0"/>
        </a:p>
      </dgm:t>
    </dgm:pt>
    <dgm:pt modelId="{97D40057-4EB5-4E30-A99F-CC23159C8F58}" type="parTrans" cxnId="{3078C358-67A9-4761-AAC2-C959228B42CF}">
      <dgm:prSet/>
      <dgm:spPr/>
      <dgm:t>
        <a:bodyPr/>
        <a:lstStyle/>
        <a:p>
          <a:endParaRPr lang="sl-SI" sz="2000" b="1"/>
        </a:p>
      </dgm:t>
    </dgm:pt>
    <dgm:pt modelId="{62953026-D574-4F59-99DE-A255E26C83FD}" type="sibTrans" cxnId="{3078C358-67A9-4761-AAC2-C959228B42CF}">
      <dgm:prSet/>
      <dgm:spPr/>
      <dgm:t>
        <a:bodyPr/>
        <a:lstStyle/>
        <a:p>
          <a:endParaRPr lang="sl-SI" sz="2000" b="1"/>
        </a:p>
      </dgm:t>
    </dgm:pt>
    <dgm:pt modelId="{FFB0FFBB-B8DB-420D-B31E-1FA96590DF47}">
      <dgm:prSet phldrT="[besedil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sl-SI" sz="2400" b="1" dirty="0" smtClean="0"/>
            <a:t>Trenutno slaba kakovost podatkov</a:t>
          </a:r>
          <a:endParaRPr lang="sl-SI" sz="2400" b="1" dirty="0"/>
        </a:p>
      </dgm:t>
    </dgm:pt>
    <dgm:pt modelId="{64B5735A-1392-4D2F-9879-EDE85EE6E04B}" type="parTrans" cxnId="{BFC32581-EDCB-429C-A642-134000F03F7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sl-SI" sz="2000" b="1"/>
        </a:p>
      </dgm:t>
    </dgm:pt>
    <dgm:pt modelId="{B751035D-270D-4E23-91C7-271782BCB833}" type="sibTrans" cxnId="{BFC32581-EDCB-429C-A642-134000F03F7E}">
      <dgm:prSet/>
      <dgm:spPr/>
      <dgm:t>
        <a:bodyPr/>
        <a:lstStyle/>
        <a:p>
          <a:endParaRPr lang="sl-SI" sz="2000" b="1"/>
        </a:p>
      </dgm:t>
    </dgm:pt>
    <dgm:pt modelId="{85801E2A-4D17-4E34-894E-9A9B9D79CDED}">
      <dgm:prSet phldrT="[besedil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Centralni sistem pošlje poizvedbo bolnišničnemu sistemu</a:t>
          </a:r>
          <a:endParaRPr lang="sl-SI" sz="2400" b="1" dirty="0"/>
        </a:p>
      </dgm:t>
    </dgm:pt>
    <dgm:pt modelId="{CBB7C723-FB44-4344-B39A-1A63C33AF6FA}" type="parTrans" cxnId="{1AAC70DE-B855-466E-83FE-E4FCA00078F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sl-SI" sz="2000" b="1"/>
        </a:p>
      </dgm:t>
    </dgm:pt>
    <dgm:pt modelId="{6ADD00FB-3425-4D0B-B8F9-5663763BE1C9}" type="sibTrans" cxnId="{1AAC70DE-B855-466E-83FE-E4FCA00078F3}">
      <dgm:prSet/>
      <dgm:spPr/>
      <dgm:t>
        <a:bodyPr/>
        <a:lstStyle/>
        <a:p>
          <a:endParaRPr lang="sl-SI" sz="2000" b="1"/>
        </a:p>
      </dgm:t>
    </dgm:pt>
    <dgm:pt modelId="{806D7573-28AB-48EE-8B4B-39DBAC2C4D52}">
      <dgm:prSet phldrT="[besedilo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sl-SI" sz="2400" b="1" dirty="0" smtClean="0"/>
            <a:t>Poizvedba: vse izvedene storitve (VZS) pri vseh izvajalcih zdravstvene dejavnosti, z datumom in uro izvedbe, utemeljenostjo napotitve in stopnje nujnosti</a:t>
          </a:r>
          <a:endParaRPr lang="sl-SI" sz="2400" b="1" dirty="0"/>
        </a:p>
      </dgm:t>
    </dgm:pt>
    <dgm:pt modelId="{9B7EDB21-29F8-49F2-8D56-F096619D21B5}" type="parTrans" cxnId="{607D533F-F20B-44D7-8262-9950890E398C}">
      <dgm:prSet/>
      <dgm:spPr/>
      <dgm:t>
        <a:bodyPr/>
        <a:lstStyle/>
        <a:p>
          <a:endParaRPr lang="sl-SI" b="1"/>
        </a:p>
      </dgm:t>
    </dgm:pt>
    <dgm:pt modelId="{E4E1F9D5-187F-4004-812F-A7BFF1472D96}" type="sibTrans" cxnId="{607D533F-F20B-44D7-8262-9950890E398C}">
      <dgm:prSet/>
      <dgm:spPr/>
      <dgm:t>
        <a:bodyPr/>
        <a:lstStyle/>
        <a:p>
          <a:endParaRPr lang="sl-SI" b="1"/>
        </a:p>
      </dgm:t>
    </dgm:pt>
    <dgm:pt modelId="{684598CA-452B-4878-B445-9C308CCE234A}">
      <dgm:prSet custT="1"/>
      <dgm:spPr/>
      <dgm:t>
        <a:bodyPr/>
        <a:lstStyle/>
        <a:p>
          <a:r>
            <a:rPr lang="sl-SI" sz="2400" b="1" dirty="0" smtClean="0"/>
            <a:t>Vsako noč za vse ustanove in vse VZS-je</a:t>
          </a:r>
          <a:endParaRPr lang="sl-SI" sz="2400" b="1" dirty="0"/>
        </a:p>
      </dgm:t>
    </dgm:pt>
    <dgm:pt modelId="{D9B5BCC7-7798-4616-9B2B-9B55C895F8A5}" type="parTrans" cxnId="{68C7B181-91FB-4FA0-BD19-7188D8635191}">
      <dgm:prSet/>
      <dgm:spPr/>
      <dgm:t>
        <a:bodyPr/>
        <a:lstStyle/>
        <a:p>
          <a:endParaRPr lang="sl-SI"/>
        </a:p>
      </dgm:t>
    </dgm:pt>
    <dgm:pt modelId="{350277B4-9E3E-45AA-8CF1-BA2FC4C64568}" type="sibTrans" cxnId="{68C7B181-91FB-4FA0-BD19-7188D8635191}">
      <dgm:prSet/>
      <dgm:spPr/>
      <dgm:t>
        <a:bodyPr/>
        <a:lstStyle/>
        <a:p>
          <a:endParaRPr lang="sl-SI"/>
        </a:p>
      </dgm:t>
    </dgm:pt>
    <dgm:pt modelId="{43A6D48A-8B60-4887-A088-685FF7F96DF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l-SI" sz="2400" b="1" dirty="0" smtClean="0"/>
            <a:t>Podatki za analize in spremljanje</a:t>
          </a:r>
          <a:endParaRPr lang="sl-SI" sz="2400" b="1" dirty="0"/>
        </a:p>
      </dgm:t>
    </dgm:pt>
    <dgm:pt modelId="{B11EEC5F-8CA0-413D-A6DE-7A2D909EC464}" type="parTrans" cxnId="{3ED6D8E4-1916-4463-AAF1-9B89DD8F5D5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sl-SI"/>
        </a:p>
      </dgm:t>
    </dgm:pt>
    <dgm:pt modelId="{CAA0EB47-45A3-4ABC-8542-911B5D8F3A9F}" type="sibTrans" cxnId="{3ED6D8E4-1916-4463-AAF1-9B89DD8F5D55}">
      <dgm:prSet/>
      <dgm:spPr/>
      <dgm:t>
        <a:bodyPr/>
        <a:lstStyle/>
        <a:p>
          <a:endParaRPr lang="sl-SI"/>
        </a:p>
      </dgm:t>
    </dgm:pt>
    <dgm:pt modelId="{3C04A723-F557-4315-BBE1-87093CEA602C}">
      <dgm:prSet phldrT="[besedilo]" custScaleX="123079" custScaleY="134926" custRadScaleRad="92413" custRadScaleInc="19705"/>
      <dgm:spPr/>
      <dgm:t>
        <a:bodyPr/>
        <a:lstStyle/>
        <a:p>
          <a:endParaRPr lang="sl-SI"/>
        </a:p>
      </dgm:t>
    </dgm:pt>
    <dgm:pt modelId="{B8E0F652-E54E-4DC9-A679-7B912F671E28}" type="parTrans" cxnId="{1F51628A-6A50-4FF8-A5AC-7D3ED1A38AD7}">
      <dgm:prSet/>
      <dgm:spPr/>
      <dgm:t>
        <a:bodyPr/>
        <a:lstStyle/>
        <a:p>
          <a:endParaRPr lang="sl-SI" b="1"/>
        </a:p>
      </dgm:t>
    </dgm:pt>
    <dgm:pt modelId="{B62616FE-3643-486A-B97B-F850788EAFEE}" type="sibTrans" cxnId="{1F51628A-6A50-4FF8-A5AC-7D3ED1A38AD7}">
      <dgm:prSet/>
      <dgm:spPr/>
      <dgm:t>
        <a:bodyPr/>
        <a:lstStyle/>
        <a:p>
          <a:endParaRPr lang="sl-SI"/>
        </a:p>
      </dgm:t>
    </dgm:pt>
    <dgm:pt modelId="{CECED75E-9BE7-4D27-85C0-EA6A46B55D30}">
      <dgm:prSet phldrT="[besedilo]" custScaleX="123079" custScaleY="134926" custRadScaleRad="92413" custRadScaleInc="19705"/>
      <dgm:spPr/>
      <dgm:t>
        <a:bodyPr/>
        <a:lstStyle/>
        <a:p>
          <a:endParaRPr lang="sl-SI"/>
        </a:p>
      </dgm:t>
    </dgm:pt>
    <dgm:pt modelId="{ABF24058-8FF3-494B-9595-415217F26F95}" type="parTrans" cxnId="{77A71EF6-95E4-4CA8-A83D-37DDC05C9F9B}">
      <dgm:prSet/>
      <dgm:spPr/>
      <dgm:t>
        <a:bodyPr/>
        <a:lstStyle/>
        <a:p>
          <a:endParaRPr lang="sl-SI" b="1"/>
        </a:p>
      </dgm:t>
    </dgm:pt>
    <dgm:pt modelId="{0ED37210-E728-44AA-BE95-547974298568}" type="sibTrans" cxnId="{77A71EF6-95E4-4CA8-A83D-37DDC05C9F9B}">
      <dgm:prSet/>
      <dgm:spPr/>
      <dgm:t>
        <a:bodyPr/>
        <a:lstStyle/>
        <a:p>
          <a:endParaRPr lang="sl-SI"/>
        </a:p>
      </dgm:t>
    </dgm:pt>
    <dgm:pt modelId="{EEE12DC9-2E85-4C39-886C-B8A406DF9552}">
      <dgm:prSet custT="1"/>
      <dgm:spPr/>
      <dgm:t>
        <a:bodyPr/>
        <a:lstStyle/>
        <a:p>
          <a:r>
            <a:rPr lang="sl-SI" sz="2400" b="1" dirty="0" smtClean="0"/>
            <a:t>Realizirani in odpovedani termini</a:t>
          </a:r>
          <a:endParaRPr lang="sl-SI" sz="2400" b="1" dirty="0"/>
        </a:p>
      </dgm:t>
    </dgm:pt>
    <dgm:pt modelId="{84753A4A-F8ED-4F4F-8F4B-68016D4D9614}" type="parTrans" cxnId="{3A52EFCA-6911-4195-8E83-4EEE2650EE77}">
      <dgm:prSet/>
      <dgm:spPr/>
      <dgm:t>
        <a:bodyPr/>
        <a:lstStyle/>
        <a:p>
          <a:endParaRPr lang="sl-SI"/>
        </a:p>
      </dgm:t>
    </dgm:pt>
    <dgm:pt modelId="{9036550F-566D-402A-8389-2D0090C8A8B2}" type="sibTrans" cxnId="{3A52EFCA-6911-4195-8E83-4EEE2650EE77}">
      <dgm:prSet/>
      <dgm:spPr/>
      <dgm:t>
        <a:bodyPr/>
        <a:lstStyle/>
        <a:p>
          <a:endParaRPr lang="sl-SI"/>
        </a:p>
      </dgm:t>
    </dgm:pt>
    <dgm:pt modelId="{53E2D04B-D296-402C-BC19-48030706D0C5}" type="pres">
      <dgm:prSet presAssocID="{2D855CD2-B303-4411-BF23-A597AD6A22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1B00A24-D052-43DF-A45C-12D3DDBE58D5}" type="pres">
      <dgm:prSet presAssocID="{D243648A-BA32-4ADB-93FA-A65F6A5D371D}" presName="centerShape" presStyleLbl="node0" presStyleIdx="0" presStyleCnt="1" custScaleX="90849" custScaleY="90849" custLinFactNeighborX="-3340" custLinFactNeighborY="-2624"/>
      <dgm:spPr/>
      <dgm:t>
        <a:bodyPr/>
        <a:lstStyle/>
        <a:p>
          <a:endParaRPr lang="sl-SI"/>
        </a:p>
      </dgm:t>
    </dgm:pt>
    <dgm:pt modelId="{08A4B94B-5D49-4A48-9CA1-AF28486AC789}" type="pres">
      <dgm:prSet presAssocID="{CBB7C723-FB44-4344-B39A-1A63C33AF6FA}" presName="parTrans" presStyleLbl="bgSibTrans2D1" presStyleIdx="0" presStyleCnt="6"/>
      <dgm:spPr/>
      <dgm:t>
        <a:bodyPr/>
        <a:lstStyle/>
        <a:p>
          <a:endParaRPr lang="sl-SI"/>
        </a:p>
      </dgm:t>
    </dgm:pt>
    <dgm:pt modelId="{F2569F8D-CE4D-4DF1-9E23-9B96DAE3853E}" type="pres">
      <dgm:prSet presAssocID="{85801E2A-4D17-4E34-894E-9A9B9D79CDED}" presName="node" presStyleLbl="node1" presStyleIdx="0" presStyleCnt="6" custScaleX="135246" custScaleY="142235" custRadScaleRad="120955" custRadScaleInc="-2198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A91240-0AFF-43B8-9811-9C7B9B4B35E5}" type="pres">
      <dgm:prSet presAssocID="{9B7EDB21-29F8-49F2-8D56-F096619D21B5}" presName="parTrans" presStyleLbl="bgSibTrans2D1" presStyleIdx="1" presStyleCnt="6" custLinFactNeighborX="-1719" custLinFactNeighborY="28105"/>
      <dgm:spPr/>
      <dgm:t>
        <a:bodyPr/>
        <a:lstStyle/>
        <a:p>
          <a:endParaRPr lang="sl-SI"/>
        </a:p>
      </dgm:t>
    </dgm:pt>
    <dgm:pt modelId="{7D22E1BE-65C7-4434-9B68-6F35D189DBD6}" type="pres">
      <dgm:prSet presAssocID="{806D7573-28AB-48EE-8B4B-39DBAC2C4D52}" presName="node" presStyleLbl="node1" presStyleIdx="1" presStyleCnt="6" custScaleX="197419" custScaleY="209366" custRadScaleRad="134230" custRadScaleInc="-1016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F249ADE-F340-4808-A967-24FA4EA06267}" type="pres">
      <dgm:prSet presAssocID="{D9B5BCC7-7798-4616-9B2B-9B55C895F8A5}" presName="parTrans" presStyleLbl="bgSibTrans2D1" presStyleIdx="2" presStyleCnt="6"/>
      <dgm:spPr/>
      <dgm:t>
        <a:bodyPr/>
        <a:lstStyle/>
        <a:p>
          <a:endParaRPr lang="sl-SI"/>
        </a:p>
      </dgm:t>
    </dgm:pt>
    <dgm:pt modelId="{9BC3F062-46E0-4F08-9363-1E75FB29271C}" type="pres">
      <dgm:prSet presAssocID="{684598CA-452B-4878-B445-9C308CCE234A}" presName="node" presStyleLbl="node1" presStyleIdx="2" presStyleCnt="6" custScaleX="91016" custScaleY="178550" custRadScaleRad="95018" custRadScaleInc="-2291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4BDF67-A7C5-4BC5-9A87-B9E0AE20E9DF}" type="pres">
      <dgm:prSet presAssocID="{84753A4A-F8ED-4F4F-8F4B-68016D4D9614}" presName="parTrans" presStyleLbl="bgSibTrans2D1" presStyleIdx="3" presStyleCnt="6"/>
      <dgm:spPr/>
      <dgm:t>
        <a:bodyPr/>
        <a:lstStyle/>
        <a:p>
          <a:endParaRPr lang="sl-SI"/>
        </a:p>
      </dgm:t>
    </dgm:pt>
    <dgm:pt modelId="{FA473105-56D9-49C6-82FF-0E0A04443154}" type="pres">
      <dgm:prSet presAssocID="{EEE12DC9-2E85-4C39-886C-B8A406DF9552}" presName="node" presStyleLbl="node1" presStyleIdx="3" presStyleCnt="6" custScaleX="136472" custScaleY="178550" custRadScaleRad="89792" custRadScaleInc="-58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29B9582-5C80-4CC6-BBF1-8E9028567580}" type="pres">
      <dgm:prSet presAssocID="{B11EEC5F-8CA0-413D-A6DE-7A2D909EC464}" presName="parTrans" presStyleLbl="bgSibTrans2D1" presStyleIdx="4" presStyleCnt="6"/>
      <dgm:spPr/>
      <dgm:t>
        <a:bodyPr/>
        <a:lstStyle/>
        <a:p>
          <a:endParaRPr lang="sl-SI"/>
        </a:p>
      </dgm:t>
    </dgm:pt>
    <dgm:pt modelId="{16917C6E-D6F6-48D8-B32B-48E918673AEE}" type="pres">
      <dgm:prSet presAssocID="{43A6D48A-8B60-4887-A088-685FF7F96DF6}" presName="node" presStyleLbl="node1" presStyleIdx="4" presStyleCnt="6" custScaleX="121199" custScaleY="125331" custRadScaleRad="112670" custRadScaleInc="-253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834257-4814-4825-B940-C5A4AE39EFB6}" type="pres">
      <dgm:prSet presAssocID="{64B5735A-1392-4D2F-9879-EDE85EE6E04B}" presName="parTrans" presStyleLbl="bgSibTrans2D1" presStyleIdx="5" presStyleCnt="6" custLinFactNeighborX="-6271" custLinFactNeighborY="4846"/>
      <dgm:spPr/>
      <dgm:t>
        <a:bodyPr/>
        <a:lstStyle/>
        <a:p>
          <a:endParaRPr lang="sl-SI"/>
        </a:p>
      </dgm:t>
    </dgm:pt>
    <dgm:pt modelId="{1E65C2E1-ADBA-4E8F-A1CE-8E4B49BEF3BB}" type="pres">
      <dgm:prSet presAssocID="{FFB0FFBB-B8DB-420D-B31E-1FA96590DF47}" presName="node" presStyleLbl="node1" presStyleIdx="5" presStyleCnt="6" custScaleX="86594" custScaleY="137639" custRadScaleRad="111703" custRadScaleInc="-1293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79D4F90-F812-43A0-B860-E0C92B549E4E}" type="presOf" srcId="{43A6D48A-8B60-4887-A088-685FF7F96DF6}" destId="{16917C6E-D6F6-48D8-B32B-48E918673AEE}" srcOrd="0" destOrd="0" presId="urn:microsoft.com/office/officeart/2005/8/layout/radial4"/>
    <dgm:cxn modelId="{BD117E6C-397C-49E2-A301-341AF7D4BA6F}" type="presOf" srcId="{CBB7C723-FB44-4344-B39A-1A63C33AF6FA}" destId="{08A4B94B-5D49-4A48-9CA1-AF28486AC789}" srcOrd="0" destOrd="0" presId="urn:microsoft.com/office/officeart/2005/8/layout/radial4"/>
    <dgm:cxn modelId="{371C95F2-8B4F-4E9C-AD50-681B0BBB0D89}" type="presOf" srcId="{D243648A-BA32-4ADB-93FA-A65F6A5D371D}" destId="{01B00A24-D052-43DF-A45C-12D3DDBE58D5}" srcOrd="0" destOrd="0" presId="urn:microsoft.com/office/officeart/2005/8/layout/radial4"/>
    <dgm:cxn modelId="{1AAC70DE-B855-466E-83FE-E4FCA00078F3}" srcId="{D243648A-BA32-4ADB-93FA-A65F6A5D371D}" destId="{85801E2A-4D17-4E34-894E-9A9B9D79CDED}" srcOrd="0" destOrd="0" parTransId="{CBB7C723-FB44-4344-B39A-1A63C33AF6FA}" sibTransId="{6ADD00FB-3425-4D0B-B8F9-5663763BE1C9}"/>
    <dgm:cxn modelId="{C87BBB9E-CFC9-47F7-832C-3FBDFBB231BC}" type="presOf" srcId="{64B5735A-1392-4D2F-9879-EDE85EE6E04B}" destId="{11834257-4814-4825-B940-C5A4AE39EFB6}" srcOrd="0" destOrd="0" presId="urn:microsoft.com/office/officeart/2005/8/layout/radial4"/>
    <dgm:cxn modelId="{3078C358-67A9-4761-AAC2-C959228B42CF}" srcId="{2D855CD2-B303-4411-BF23-A597AD6A220E}" destId="{D243648A-BA32-4ADB-93FA-A65F6A5D371D}" srcOrd="0" destOrd="0" parTransId="{97D40057-4EB5-4E30-A99F-CC23159C8F58}" sibTransId="{62953026-D574-4F59-99DE-A255E26C83FD}"/>
    <dgm:cxn modelId="{A79F37D9-7256-4D71-99FB-36245D2EDEDB}" type="presOf" srcId="{684598CA-452B-4878-B445-9C308CCE234A}" destId="{9BC3F062-46E0-4F08-9363-1E75FB29271C}" srcOrd="0" destOrd="0" presId="urn:microsoft.com/office/officeart/2005/8/layout/radial4"/>
    <dgm:cxn modelId="{CF144403-93F1-44B8-90FC-1C1335159E0A}" type="presOf" srcId="{FFB0FFBB-B8DB-420D-B31E-1FA96590DF47}" destId="{1E65C2E1-ADBA-4E8F-A1CE-8E4B49BEF3BB}" srcOrd="0" destOrd="0" presId="urn:microsoft.com/office/officeart/2005/8/layout/radial4"/>
    <dgm:cxn modelId="{36D30E94-8010-4C39-AE4C-B0555F81182A}" type="presOf" srcId="{806D7573-28AB-48EE-8B4B-39DBAC2C4D52}" destId="{7D22E1BE-65C7-4434-9B68-6F35D189DBD6}" srcOrd="0" destOrd="0" presId="urn:microsoft.com/office/officeart/2005/8/layout/radial4"/>
    <dgm:cxn modelId="{607D533F-F20B-44D7-8262-9950890E398C}" srcId="{D243648A-BA32-4ADB-93FA-A65F6A5D371D}" destId="{806D7573-28AB-48EE-8B4B-39DBAC2C4D52}" srcOrd="1" destOrd="0" parTransId="{9B7EDB21-29F8-49F2-8D56-F096619D21B5}" sibTransId="{E4E1F9D5-187F-4004-812F-A7BFF1472D96}"/>
    <dgm:cxn modelId="{1F51628A-6A50-4FF8-A5AC-7D3ED1A38AD7}" srcId="{2D855CD2-B303-4411-BF23-A597AD6A220E}" destId="{3C04A723-F557-4315-BBE1-87093CEA602C}" srcOrd="1" destOrd="0" parTransId="{B8E0F652-E54E-4DC9-A679-7B912F671E28}" sibTransId="{B62616FE-3643-486A-B97B-F850788EAFEE}"/>
    <dgm:cxn modelId="{3A52EFCA-6911-4195-8E83-4EEE2650EE77}" srcId="{D243648A-BA32-4ADB-93FA-A65F6A5D371D}" destId="{EEE12DC9-2E85-4C39-886C-B8A406DF9552}" srcOrd="3" destOrd="0" parTransId="{84753A4A-F8ED-4F4F-8F4B-68016D4D9614}" sibTransId="{9036550F-566D-402A-8389-2D0090C8A8B2}"/>
    <dgm:cxn modelId="{15617852-A888-41E0-8698-04382EAC9300}" type="presOf" srcId="{85801E2A-4D17-4E34-894E-9A9B9D79CDED}" destId="{F2569F8D-CE4D-4DF1-9E23-9B96DAE3853E}" srcOrd="0" destOrd="0" presId="urn:microsoft.com/office/officeart/2005/8/layout/radial4"/>
    <dgm:cxn modelId="{8FB318ED-6DA6-442C-9769-4B320B9ED5F5}" type="presOf" srcId="{B11EEC5F-8CA0-413D-A6DE-7A2D909EC464}" destId="{429B9582-5C80-4CC6-BBF1-8E9028567580}" srcOrd="0" destOrd="0" presId="urn:microsoft.com/office/officeart/2005/8/layout/radial4"/>
    <dgm:cxn modelId="{F0E75BA8-E1F7-4356-9868-490890B7C0D4}" type="presOf" srcId="{2D855CD2-B303-4411-BF23-A597AD6A220E}" destId="{53E2D04B-D296-402C-BC19-48030706D0C5}" srcOrd="0" destOrd="0" presId="urn:microsoft.com/office/officeart/2005/8/layout/radial4"/>
    <dgm:cxn modelId="{1F45ECD4-AC0D-4E20-8FE1-2EC236111105}" type="presOf" srcId="{EEE12DC9-2E85-4C39-886C-B8A406DF9552}" destId="{FA473105-56D9-49C6-82FF-0E0A04443154}" srcOrd="0" destOrd="0" presId="urn:microsoft.com/office/officeart/2005/8/layout/radial4"/>
    <dgm:cxn modelId="{3ED6D8E4-1916-4463-AAF1-9B89DD8F5D55}" srcId="{D243648A-BA32-4ADB-93FA-A65F6A5D371D}" destId="{43A6D48A-8B60-4887-A088-685FF7F96DF6}" srcOrd="4" destOrd="0" parTransId="{B11EEC5F-8CA0-413D-A6DE-7A2D909EC464}" sibTransId="{CAA0EB47-45A3-4ABC-8542-911B5D8F3A9F}"/>
    <dgm:cxn modelId="{8E46087F-068C-440E-AAEC-44188536513F}" type="presOf" srcId="{D9B5BCC7-7798-4616-9B2B-9B55C895F8A5}" destId="{CF249ADE-F340-4808-A967-24FA4EA06267}" srcOrd="0" destOrd="0" presId="urn:microsoft.com/office/officeart/2005/8/layout/radial4"/>
    <dgm:cxn modelId="{77A71EF6-95E4-4CA8-A83D-37DDC05C9F9B}" srcId="{2D855CD2-B303-4411-BF23-A597AD6A220E}" destId="{CECED75E-9BE7-4D27-85C0-EA6A46B55D30}" srcOrd="2" destOrd="0" parTransId="{ABF24058-8FF3-494B-9595-415217F26F95}" sibTransId="{0ED37210-E728-44AA-BE95-547974298568}"/>
    <dgm:cxn modelId="{F2025166-AAAB-4C0E-838B-045542A4F5E6}" type="presOf" srcId="{84753A4A-F8ED-4F4F-8F4B-68016D4D9614}" destId="{A44BDF67-A7C5-4BC5-9A87-B9E0AE20E9DF}" srcOrd="0" destOrd="0" presId="urn:microsoft.com/office/officeart/2005/8/layout/radial4"/>
    <dgm:cxn modelId="{70D30A97-9A51-4DC0-B84B-21DCB5AF35CD}" type="presOf" srcId="{9B7EDB21-29F8-49F2-8D56-F096619D21B5}" destId="{2CA91240-0AFF-43B8-9811-9C7B9B4B35E5}" srcOrd="0" destOrd="0" presId="urn:microsoft.com/office/officeart/2005/8/layout/radial4"/>
    <dgm:cxn modelId="{BFC32581-EDCB-429C-A642-134000F03F7E}" srcId="{D243648A-BA32-4ADB-93FA-A65F6A5D371D}" destId="{FFB0FFBB-B8DB-420D-B31E-1FA96590DF47}" srcOrd="5" destOrd="0" parTransId="{64B5735A-1392-4D2F-9879-EDE85EE6E04B}" sibTransId="{B751035D-270D-4E23-91C7-271782BCB833}"/>
    <dgm:cxn modelId="{68C7B181-91FB-4FA0-BD19-7188D8635191}" srcId="{D243648A-BA32-4ADB-93FA-A65F6A5D371D}" destId="{684598CA-452B-4878-B445-9C308CCE234A}" srcOrd="2" destOrd="0" parTransId="{D9B5BCC7-7798-4616-9B2B-9B55C895F8A5}" sibTransId="{350277B4-9E3E-45AA-8CF1-BA2FC4C64568}"/>
    <dgm:cxn modelId="{BC7C4008-2CB4-4BEC-87D5-AC72322B0DC9}" type="presParOf" srcId="{53E2D04B-D296-402C-BC19-48030706D0C5}" destId="{01B00A24-D052-43DF-A45C-12D3DDBE58D5}" srcOrd="0" destOrd="0" presId="urn:microsoft.com/office/officeart/2005/8/layout/radial4"/>
    <dgm:cxn modelId="{D7392755-B62A-4D7C-98D6-5424FFC55E35}" type="presParOf" srcId="{53E2D04B-D296-402C-BC19-48030706D0C5}" destId="{08A4B94B-5D49-4A48-9CA1-AF28486AC789}" srcOrd="1" destOrd="0" presId="urn:microsoft.com/office/officeart/2005/8/layout/radial4"/>
    <dgm:cxn modelId="{3B246648-2430-4B8C-B756-9EEF00FB59C0}" type="presParOf" srcId="{53E2D04B-D296-402C-BC19-48030706D0C5}" destId="{F2569F8D-CE4D-4DF1-9E23-9B96DAE3853E}" srcOrd="2" destOrd="0" presId="urn:microsoft.com/office/officeart/2005/8/layout/radial4"/>
    <dgm:cxn modelId="{D5035B2A-9634-469E-8F40-02505C4B6E14}" type="presParOf" srcId="{53E2D04B-D296-402C-BC19-48030706D0C5}" destId="{2CA91240-0AFF-43B8-9811-9C7B9B4B35E5}" srcOrd="3" destOrd="0" presId="urn:microsoft.com/office/officeart/2005/8/layout/radial4"/>
    <dgm:cxn modelId="{D482FD7C-0958-461A-9DCB-EC9D92BED81C}" type="presParOf" srcId="{53E2D04B-D296-402C-BC19-48030706D0C5}" destId="{7D22E1BE-65C7-4434-9B68-6F35D189DBD6}" srcOrd="4" destOrd="0" presId="urn:microsoft.com/office/officeart/2005/8/layout/radial4"/>
    <dgm:cxn modelId="{56DE9916-BF40-4F95-AF7E-1D40EE5BE10C}" type="presParOf" srcId="{53E2D04B-D296-402C-BC19-48030706D0C5}" destId="{CF249ADE-F340-4808-A967-24FA4EA06267}" srcOrd="5" destOrd="0" presId="urn:microsoft.com/office/officeart/2005/8/layout/radial4"/>
    <dgm:cxn modelId="{2ADF05E2-61C8-4FC6-BA62-235EFF6DFBC3}" type="presParOf" srcId="{53E2D04B-D296-402C-BC19-48030706D0C5}" destId="{9BC3F062-46E0-4F08-9363-1E75FB29271C}" srcOrd="6" destOrd="0" presId="urn:microsoft.com/office/officeart/2005/8/layout/radial4"/>
    <dgm:cxn modelId="{7D45E598-0D47-449D-BD23-B0E8622955EA}" type="presParOf" srcId="{53E2D04B-D296-402C-BC19-48030706D0C5}" destId="{A44BDF67-A7C5-4BC5-9A87-B9E0AE20E9DF}" srcOrd="7" destOrd="0" presId="urn:microsoft.com/office/officeart/2005/8/layout/radial4"/>
    <dgm:cxn modelId="{0184598F-750E-4C2F-85CE-0E27AA280020}" type="presParOf" srcId="{53E2D04B-D296-402C-BC19-48030706D0C5}" destId="{FA473105-56D9-49C6-82FF-0E0A04443154}" srcOrd="8" destOrd="0" presId="urn:microsoft.com/office/officeart/2005/8/layout/radial4"/>
    <dgm:cxn modelId="{D6ACC7AE-6DF3-4B29-832A-AAF423EBAEDA}" type="presParOf" srcId="{53E2D04B-D296-402C-BC19-48030706D0C5}" destId="{429B9582-5C80-4CC6-BBF1-8E9028567580}" srcOrd="9" destOrd="0" presId="urn:microsoft.com/office/officeart/2005/8/layout/radial4"/>
    <dgm:cxn modelId="{1F8448DA-A85A-4A76-A519-4D5ABECA6780}" type="presParOf" srcId="{53E2D04B-D296-402C-BC19-48030706D0C5}" destId="{16917C6E-D6F6-48D8-B32B-48E918673AEE}" srcOrd="10" destOrd="0" presId="urn:microsoft.com/office/officeart/2005/8/layout/radial4"/>
    <dgm:cxn modelId="{5BDB1A90-D39C-4806-B951-CFF59652E47B}" type="presParOf" srcId="{53E2D04B-D296-402C-BC19-48030706D0C5}" destId="{11834257-4814-4825-B940-C5A4AE39EFB6}" srcOrd="11" destOrd="0" presId="urn:microsoft.com/office/officeart/2005/8/layout/radial4"/>
    <dgm:cxn modelId="{19EF8B8E-7459-443B-B3DF-10EBEDA03482}" type="presParOf" srcId="{53E2D04B-D296-402C-BC19-48030706D0C5}" destId="{1E65C2E1-ADBA-4E8F-A1CE-8E4B49BEF3B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79DF24E-ECB0-407A-891C-7AF3114C82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E51E401A-4C81-460B-8D18-A43EF65AA160}">
      <dgm:prSet/>
      <dgm:spPr/>
      <dgm:t>
        <a:bodyPr/>
        <a:lstStyle/>
        <a:p>
          <a:pPr rtl="0"/>
          <a:r>
            <a:rPr lang="sl-SI" smtClean="0"/>
            <a:t>BI - Business Intelligence</a:t>
          </a:r>
          <a:endParaRPr lang="sl-SI"/>
        </a:p>
      </dgm:t>
    </dgm:pt>
    <dgm:pt modelId="{7495FFE5-0F9C-4844-AAC6-850A0A790906}" type="parTrans" cxnId="{00D9A939-83D6-43F6-BA94-84CC56E5AF76}">
      <dgm:prSet/>
      <dgm:spPr/>
      <dgm:t>
        <a:bodyPr/>
        <a:lstStyle/>
        <a:p>
          <a:endParaRPr lang="sl-SI"/>
        </a:p>
      </dgm:t>
    </dgm:pt>
    <dgm:pt modelId="{E66B861A-64E9-4CD9-8E09-72E831C87FC9}" type="sibTrans" cxnId="{00D9A939-83D6-43F6-BA94-84CC56E5AF76}">
      <dgm:prSet/>
      <dgm:spPr/>
      <dgm:t>
        <a:bodyPr/>
        <a:lstStyle/>
        <a:p>
          <a:endParaRPr lang="sl-SI"/>
        </a:p>
      </dgm:t>
    </dgm:pt>
    <dgm:pt modelId="{7CA337D1-1AE8-4D0A-86BD-B4EF28CA03D5}">
      <dgm:prSet/>
      <dgm:spPr/>
      <dgm:t>
        <a:bodyPr/>
        <a:lstStyle/>
        <a:p>
          <a:pPr rtl="0"/>
          <a:r>
            <a:rPr lang="sl-SI" smtClean="0"/>
            <a:t>Pregled nad podatki, poslanimi v centralni sistem eNaročanje</a:t>
          </a:r>
          <a:endParaRPr lang="sl-SI"/>
        </a:p>
      </dgm:t>
    </dgm:pt>
    <dgm:pt modelId="{6377CABC-BD2C-482A-BF45-EFDD4B1DC9F5}" type="parTrans" cxnId="{E7438B70-F127-4F23-8882-D85B7A819E61}">
      <dgm:prSet/>
      <dgm:spPr/>
      <dgm:t>
        <a:bodyPr/>
        <a:lstStyle/>
        <a:p>
          <a:endParaRPr lang="sl-SI"/>
        </a:p>
      </dgm:t>
    </dgm:pt>
    <dgm:pt modelId="{7191ACA4-4551-4AC4-B12F-9DE76319AFF9}" type="sibTrans" cxnId="{E7438B70-F127-4F23-8882-D85B7A819E61}">
      <dgm:prSet/>
      <dgm:spPr/>
      <dgm:t>
        <a:bodyPr/>
        <a:lstStyle/>
        <a:p>
          <a:endParaRPr lang="sl-SI"/>
        </a:p>
      </dgm:t>
    </dgm:pt>
    <dgm:pt modelId="{F48D3C5F-F2E7-4E6B-844D-7344B06D4B7B}">
      <dgm:prSet/>
      <dgm:spPr/>
      <dgm:t>
        <a:bodyPr/>
        <a:lstStyle/>
        <a:p>
          <a:pPr rtl="0"/>
          <a:r>
            <a:rPr lang="sl-SI" smtClean="0"/>
            <a:t>Izvajanje analiz, priprava poročil, …</a:t>
          </a:r>
          <a:endParaRPr lang="sl-SI"/>
        </a:p>
      </dgm:t>
    </dgm:pt>
    <dgm:pt modelId="{4AA9C34E-D0FF-414A-83E9-969B0C439EDA}" type="parTrans" cxnId="{EFB0F279-22DA-493A-A5E0-2F540FDAA0F4}">
      <dgm:prSet/>
      <dgm:spPr/>
      <dgm:t>
        <a:bodyPr/>
        <a:lstStyle/>
        <a:p>
          <a:endParaRPr lang="sl-SI"/>
        </a:p>
      </dgm:t>
    </dgm:pt>
    <dgm:pt modelId="{3E0E710A-7B3A-4943-96B0-1BA0952A882C}" type="sibTrans" cxnId="{EFB0F279-22DA-493A-A5E0-2F540FDAA0F4}">
      <dgm:prSet/>
      <dgm:spPr/>
      <dgm:t>
        <a:bodyPr/>
        <a:lstStyle/>
        <a:p>
          <a:endParaRPr lang="sl-SI"/>
        </a:p>
      </dgm:t>
    </dgm:pt>
    <dgm:pt modelId="{B6DAD378-1BBE-4C7B-B884-058CE9E23595}">
      <dgm:prSet/>
      <dgm:spPr/>
      <dgm:t>
        <a:bodyPr/>
        <a:lstStyle/>
        <a:p>
          <a:pPr rtl="0"/>
          <a:r>
            <a:rPr lang="sl-SI" dirty="0" smtClean="0"/>
            <a:t>Dnevna poročila in poročila na zahtevo</a:t>
          </a:r>
          <a:endParaRPr lang="sl-SI" dirty="0"/>
        </a:p>
      </dgm:t>
    </dgm:pt>
    <dgm:pt modelId="{B6832828-B442-4CC0-92F4-9AA22DC64419}" type="parTrans" cxnId="{EAE41DFE-D562-482C-ADA9-DAB8F594D467}">
      <dgm:prSet/>
      <dgm:spPr/>
      <dgm:t>
        <a:bodyPr/>
        <a:lstStyle/>
        <a:p>
          <a:endParaRPr lang="sl-SI"/>
        </a:p>
      </dgm:t>
    </dgm:pt>
    <dgm:pt modelId="{A7AC85CB-4451-489E-A001-2DF368AD0539}" type="sibTrans" cxnId="{EAE41DFE-D562-482C-ADA9-DAB8F594D467}">
      <dgm:prSet/>
      <dgm:spPr/>
      <dgm:t>
        <a:bodyPr/>
        <a:lstStyle/>
        <a:p>
          <a:endParaRPr lang="sl-SI"/>
        </a:p>
      </dgm:t>
    </dgm:pt>
    <dgm:pt modelId="{EE1E25A2-AE3C-4754-A1BF-EDEAEB2DCBDF}">
      <dgm:prSet/>
      <dgm:spPr/>
      <dgm:t>
        <a:bodyPr/>
        <a:lstStyle/>
        <a:p>
          <a:pPr rtl="0"/>
          <a:r>
            <a:rPr lang="sl-SI" smtClean="0"/>
            <a:t>Potrebno naročilo oz. registracija</a:t>
          </a:r>
          <a:endParaRPr lang="sl-SI"/>
        </a:p>
      </dgm:t>
    </dgm:pt>
    <dgm:pt modelId="{013E2A1C-2A28-4DAF-AFD4-1493D29D7056}" type="parTrans" cxnId="{BFBCCEBD-C186-431F-906B-46DA6A30E511}">
      <dgm:prSet/>
      <dgm:spPr/>
      <dgm:t>
        <a:bodyPr/>
        <a:lstStyle/>
        <a:p>
          <a:endParaRPr lang="sl-SI"/>
        </a:p>
      </dgm:t>
    </dgm:pt>
    <dgm:pt modelId="{1A7D1B90-25C8-4E21-8B41-4AACB5DE817B}" type="sibTrans" cxnId="{BFBCCEBD-C186-431F-906B-46DA6A30E511}">
      <dgm:prSet/>
      <dgm:spPr/>
      <dgm:t>
        <a:bodyPr/>
        <a:lstStyle/>
        <a:p>
          <a:endParaRPr lang="sl-SI"/>
        </a:p>
      </dgm:t>
    </dgm:pt>
    <dgm:pt modelId="{138CC22B-D762-4FA7-96CA-6F74DFD10AC2}" type="pres">
      <dgm:prSet presAssocID="{B79DF24E-ECB0-407A-891C-7AF3114C82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13E8B40-7F01-439E-AC6D-6AB88F19F053}" type="pres">
      <dgm:prSet presAssocID="{E51E401A-4C81-460B-8D18-A43EF65AA1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466B13D-F0F3-4483-BE35-CBE43EC802AC}" type="pres">
      <dgm:prSet presAssocID="{E66B861A-64E9-4CD9-8E09-72E831C87FC9}" presName="spacer" presStyleCnt="0"/>
      <dgm:spPr/>
    </dgm:pt>
    <dgm:pt modelId="{223AF003-9737-4914-A2F7-66533EAC391F}" type="pres">
      <dgm:prSet presAssocID="{7CA337D1-1AE8-4D0A-86BD-B4EF28CA03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6FC9083-4E33-46F1-9CC9-909F4A3A9201}" type="pres">
      <dgm:prSet presAssocID="{7191ACA4-4551-4AC4-B12F-9DE76319AFF9}" presName="spacer" presStyleCnt="0"/>
      <dgm:spPr/>
    </dgm:pt>
    <dgm:pt modelId="{FD939C80-0672-4F63-AE5B-C2616EA87447}" type="pres">
      <dgm:prSet presAssocID="{F48D3C5F-F2E7-4E6B-844D-7344B06D4B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9E9A81B-DA93-4B30-849C-74D277FB3877}" type="pres">
      <dgm:prSet presAssocID="{3E0E710A-7B3A-4943-96B0-1BA0952A882C}" presName="spacer" presStyleCnt="0"/>
      <dgm:spPr/>
    </dgm:pt>
    <dgm:pt modelId="{C2A66342-6B89-434E-B742-28F83BE3DE4D}" type="pres">
      <dgm:prSet presAssocID="{B6DAD378-1BBE-4C7B-B884-058CE9E235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B82385-5E39-496A-8DAF-6A79514B9548}" type="pres">
      <dgm:prSet presAssocID="{A7AC85CB-4451-489E-A001-2DF368AD0539}" presName="spacer" presStyleCnt="0"/>
      <dgm:spPr/>
    </dgm:pt>
    <dgm:pt modelId="{ADD551D0-3940-4200-B517-87741D69ABC7}" type="pres">
      <dgm:prSet presAssocID="{EE1E25A2-AE3C-4754-A1BF-EDEAEB2DCB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535F4DE-7319-45F4-9E86-B7CB61733756}" type="presOf" srcId="{7CA337D1-1AE8-4D0A-86BD-B4EF28CA03D5}" destId="{223AF003-9737-4914-A2F7-66533EAC391F}" srcOrd="0" destOrd="0" presId="urn:microsoft.com/office/officeart/2005/8/layout/vList2"/>
    <dgm:cxn modelId="{EAE41DFE-D562-482C-ADA9-DAB8F594D467}" srcId="{B79DF24E-ECB0-407A-891C-7AF3114C82C6}" destId="{B6DAD378-1BBE-4C7B-B884-058CE9E23595}" srcOrd="3" destOrd="0" parTransId="{B6832828-B442-4CC0-92F4-9AA22DC64419}" sibTransId="{A7AC85CB-4451-489E-A001-2DF368AD0539}"/>
    <dgm:cxn modelId="{E6972A28-EDEF-4BD4-915D-787B73B8C014}" type="presOf" srcId="{B6DAD378-1BBE-4C7B-B884-058CE9E23595}" destId="{C2A66342-6B89-434E-B742-28F83BE3DE4D}" srcOrd="0" destOrd="0" presId="urn:microsoft.com/office/officeart/2005/8/layout/vList2"/>
    <dgm:cxn modelId="{F563CBB5-49E4-4806-8A97-066EFA985EE0}" type="presOf" srcId="{E51E401A-4C81-460B-8D18-A43EF65AA160}" destId="{013E8B40-7F01-439E-AC6D-6AB88F19F053}" srcOrd="0" destOrd="0" presId="urn:microsoft.com/office/officeart/2005/8/layout/vList2"/>
    <dgm:cxn modelId="{E7438B70-F127-4F23-8882-D85B7A819E61}" srcId="{B79DF24E-ECB0-407A-891C-7AF3114C82C6}" destId="{7CA337D1-1AE8-4D0A-86BD-B4EF28CA03D5}" srcOrd="1" destOrd="0" parTransId="{6377CABC-BD2C-482A-BF45-EFDD4B1DC9F5}" sibTransId="{7191ACA4-4551-4AC4-B12F-9DE76319AFF9}"/>
    <dgm:cxn modelId="{08FAD79E-DD29-4E1C-B0A7-C09C3FDE0CB1}" type="presOf" srcId="{EE1E25A2-AE3C-4754-A1BF-EDEAEB2DCBDF}" destId="{ADD551D0-3940-4200-B517-87741D69ABC7}" srcOrd="0" destOrd="0" presId="urn:microsoft.com/office/officeart/2005/8/layout/vList2"/>
    <dgm:cxn modelId="{EFB0F279-22DA-493A-A5E0-2F540FDAA0F4}" srcId="{B79DF24E-ECB0-407A-891C-7AF3114C82C6}" destId="{F48D3C5F-F2E7-4E6B-844D-7344B06D4B7B}" srcOrd="2" destOrd="0" parTransId="{4AA9C34E-D0FF-414A-83E9-969B0C439EDA}" sibTransId="{3E0E710A-7B3A-4943-96B0-1BA0952A882C}"/>
    <dgm:cxn modelId="{588BEBD0-24F5-48C6-9FFB-E7F1D419648D}" type="presOf" srcId="{B79DF24E-ECB0-407A-891C-7AF3114C82C6}" destId="{138CC22B-D762-4FA7-96CA-6F74DFD10AC2}" srcOrd="0" destOrd="0" presId="urn:microsoft.com/office/officeart/2005/8/layout/vList2"/>
    <dgm:cxn modelId="{00D9A939-83D6-43F6-BA94-84CC56E5AF76}" srcId="{B79DF24E-ECB0-407A-891C-7AF3114C82C6}" destId="{E51E401A-4C81-460B-8D18-A43EF65AA160}" srcOrd="0" destOrd="0" parTransId="{7495FFE5-0F9C-4844-AAC6-850A0A790906}" sibTransId="{E66B861A-64E9-4CD9-8E09-72E831C87FC9}"/>
    <dgm:cxn modelId="{BFBCCEBD-C186-431F-906B-46DA6A30E511}" srcId="{B79DF24E-ECB0-407A-891C-7AF3114C82C6}" destId="{EE1E25A2-AE3C-4754-A1BF-EDEAEB2DCBDF}" srcOrd="4" destOrd="0" parTransId="{013E2A1C-2A28-4DAF-AFD4-1493D29D7056}" sibTransId="{1A7D1B90-25C8-4E21-8B41-4AACB5DE817B}"/>
    <dgm:cxn modelId="{3361347A-8D9E-4E8E-A2AF-141B8D744C0C}" type="presOf" srcId="{F48D3C5F-F2E7-4E6B-844D-7344B06D4B7B}" destId="{FD939C80-0672-4F63-AE5B-C2616EA87447}" srcOrd="0" destOrd="0" presId="urn:microsoft.com/office/officeart/2005/8/layout/vList2"/>
    <dgm:cxn modelId="{E4F532D2-5FF3-4709-B03F-B32901894C09}" type="presParOf" srcId="{138CC22B-D762-4FA7-96CA-6F74DFD10AC2}" destId="{013E8B40-7F01-439E-AC6D-6AB88F19F053}" srcOrd="0" destOrd="0" presId="urn:microsoft.com/office/officeart/2005/8/layout/vList2"/>
    <dgm:cxn modelId="{9D0AEF8E-7689-4DDA-86BE-0BBB58F82A68}" type="presParOf" srcId="{138CC22B-D762-4FA7-96CA-6F74DFD10AC2}" destId="{9466B13D-F0F3-4483-BE35-CBE43EC802AC}" srcOrd="1" destOrd="0" presId="urn:microsoft.com/office/officeart/2005/8/layout/vList2"/>
    <dgm:cxn modelId="{F24B1E8F-18B8-46B8-BA49-2ED035E6BC18}" type="presParOf" srcId="{138CC22B-D762-4FA7-96CA-6F74DFD10AC2}" destId="{223AF003-9737-4914-A2F7-66533EAC391F}" srcOrd="2" destOrd="0" presId="urn:microsoft.com/office/officeart/2005/8/layout/vList2"/>
    <dgm:cxn modelId="{0A398FF4-DE90-46D2-953E-A84CB742073E}" type="presParOf" srcId="{138CC22B-D762-4FA7-96CA-6F74DFD10AC2}" destId="{B6FC9083-4E33-46F1-9CC9-909F4A3A9201}" srcOrd="3" destOrd="0" presId="urn:microsoft.com/office/officeart/2005/8/layout/vList2"/>
    <dgm:cxn modelId="{832BCDC0-0235-482E-B6D3-F749998EF2D3}" type="presParOf" srcId="{138CC22B-D762-4FA7-96CA-6F74DFD10AC2}" destId="{FD939C80-0672-4F63-AE5B-C2616EA87447}" srcOrd="4" destOrd="0" presId="urn:microsoft.com/office/officeart/2005/8/layout/vList2"/>
    <dgm:cxn modelId="{519EBFC2-566E-4FE5-86E9-C1CF421C84E8}" type="presParOf" srcId="{138CC22B-D762-4FA7-96CA-6F74DFD10AC2}" destId="{29E9A81B-DA93-4B30-849C-74D277FB3877}" srcOrd="5" destOrd="0" presId="urn:microsoft.com/office/officeart/2005/8/layout/vList2"/>
    <dgm:cxn modelId="{166BBE01-BFBC-46F8-B04C-D74753260C9F}" type="presParOf" srcId="{138CC22B-D762-4FA7-96CA-6F74DFD10AC2}" destId="{C2A66342-6B89-434E-B742-28F83BE3DE4D}" srcOrd="6" destOrd="0" presId="urn:microsoft.com/office/officeart/2005/8/layout/vList2"/>
    <dgm:cxn modelId="{2B5F7DE2-CEF2-48C3-9AD4-9B7CFE4279B3}" type="presParOf" srcId="{138CC22B-D762-4FA7-96CA-6F74DFD10AC2}" destId="{6AB82385-5E39-496A-8DAF-6A79514B9548}" srcOrd="7" destOrd="0" presId="urn:microsoft.com/office/officeart/2005/8/layout/vList2"/>
    <dgm:cxn modelId="{9F0F6E72-5B90-4D50-BE30-56A3BCF906CA}" type="presParOf" srcId="{138CC22B-D762-4FA7-96CA-6F74DFD10AC2}" destId="{ADD551D0-3940-4200-B517-87741D69AB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CA483FA-F291-4DC3-B587-E6BABA7A10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804D1F15-188B-47A6-8757-A9FD53C1AB8A}">
      <dgm:prSet/>
      <dgm:spPr/>
      <dgm:t>
        <a:bodyPr/>
        <a:lstStyle/>
        <a:p>
          <a:pPr rtl="0"/>
          <a:r>
            <a:rPr lang="en-US" smtClean="0"/>
            <a:t>Ureditev dostopa: </a:t>
          </a:r>
          <a:endParaRPr lang="sl-SI"/>
        </a:p>
      </dgm:t>
    </dgm:pt>
    <dgm:pt modelId="{CEB5573A-3EA4-4FE4-B1E9-A909740EB8EE}" type="parTrans" cxnId="{CFB7D2FB-B7CE-4387-AB2C-C5F9251F339A}">
      <dgm:prSet/>
      <dgm:spPr/>
      <dgm:t>
        <a:bodyPr/>
        <a:lstStyle/>
        <a:p>
          <a:endParaRPr lang="sl-SI"/>
        </a:p>
      </dgm:t>
    </dgm:pt>
    <dgm:pt modelId="{F3FE4D21-DF34-4589-AA86-9B647ADD101C}" type="sibTrans" cxnId="{CFB7D2FB-B7CE-4387-AB2C-C5F9251F339A}">
      <dgm:prSet/>
      <dgm:spPr/>
      <dgm:t>
        <a:bodyPr/>
        <a:lstStyle/>
        <a:p>
          <a:endParaRPr lang="sl-SI"/>
        </a:p>
      </dgm:t>
    </dgm:pt>
    <dgm:pt modelId="{252A9641-21A3-4F75-BA38-BBF5478DD064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1"/>
            </a:rPr>
            <a:t>https://zvem.ezdrav.si/javniobrazci/ui/obrDostopBI</a:t>
          </a:r>
          <a:r>
            <a:rPr lang="en-US" smtClean="0"/>
            <a:t> </a:t>
          </a:r>
          <a:endParaRPr lang="sl-SI"/>
        </a:p>
      </dgm:t>
    </dgm:pt>
    <dgm:pt modelId="{349A8840-4BB5-4B44-B055-F6CA7DCB4E6D}" type="parTrans" cxnId="{FA02D39F-B43E-4C16-B168-3C800D551E34}">
      <dgm:prSet/>
      <dgm:spPr/>
      <dgm:t>
        <a:bodyPr/>
        <a:lstStyle/>
        <a:p>
          <a:endParaRPr lang="sl-SI"/>
        </a:p>
      </dgm:t>
    </dgm:pt>
    <dgm:pt modelId="{706EB2E9-82BE-4707-B147-3E6D589C87A1}" type="sibTrans" cxnId="{FA02D39F-B43E-4C16-B168-3C800D551E34}">
      <dgm:prSet/>
      <dgm:spPr/>
      <dgm:t>
        <a:bodyPr/>
        <a:lstStyle/>
        <a:p>
          <a:endParaRPr lang="sl-SI"/>
        </a:p>
      </dgm:t>
    </dgm:pt>
    <dgm:pt modelId="{64263EE5-6125-40B6-83FB-D1178051F805}">
      <dgm:prSet/>
      <dgm:spPr/>
      <dgm:t>
        <a:bodyPr/>
        <a:lstStyle/>
        <a:p>
          <a:pPr rtl="0"/>
          <a:r>
            <a:rPr lang="en-US" smtClean="0"/>
            <a:t>Vrste poročil</a:t>
          </a:r>
          <a:endParaRPr lang="sl-SI"/>
        </a:p>
      </dgm:t>
    </dgm:pt>
    <dgm:pt modelId="{70BD298E-8600-45BA-9E69-554BEF2D7BCB}" type="parTrans" cxnId="{A52B7AEA-4862-4817-913C-3A0DA5FFF5C6}">
      <dgm:prSet/>
      <dgm:spPr/>
      <dgm:t>
        <a:bodyPr/>
        <a:lstStyle/>
        <a:p>
          <a:endParaRPr lang="sl-SI"/>
        </a:p>
      </dgm:t>
    </dgm:pt>
    <dgm:pt modelId="{B17057BF-26D2-4572-84D4-2226DCB5E2F9}" type="sibTrans" cxnId="{A52B7AEA-4862-4817-913C-3A0DA5FFF5C6}">
      <dgm:prSet/>
      <dgm:spPr/>
      <dgm:t>
        <a:bodyPr/>
        <a:lstStyle/>
        <a:p>
          <a:endParaRPr lang="sl-SI"/>
        </a:p>
      </dgm:t>
    </dgm:pt>
    <dgm:pt modelId="{11903538-DA27-4F32-8BC4-D0CDC77400C6}">
      <dgm:prSet/>
      <dgm:spPr/>
      <dgm:t>
        <a:bodyPr/>
        <a:lstStyle/>
        <a:p>
          <a:pPr rtl="0"/>
          <a:r>
            <a:rPr lang="en-US" smtClean="0"/>
            <a:t>Odpovedana naročila</a:t>
          </a:r>
          <a:endParaRPr lang="sl-SI"/>
        </a:p>
      </dgm:t>
    </dgm:pt>
    <dgm:pt modelId="{3B3EE440-95D2-4446-B0D7-F145B46A2973}" type="parTrans" cxnId="{5882C28C-03FA-45A0-87EA-7A037ABB48F7}">
      <dgm:prSet/>
      <dgm:spPr/>
      <dgm:t>
        <a:bodyPr/>
        <a:lstStyle/>
        <a:p>
          <a:endParaRPr lang="sl-SI"/>
        </a:p>
      </dgm:t>
    </dgm:pt>
    <dgm:pt modelId="{C5FCBA99-9332-4873-92F1-76D7153C69CD}" type="sibTrans" cxnId="{5882C28C-03FA-45A0-87EA-7A037ABB48F7}">
      <dgm:prSet/>
      <dgm:spPr/>
      <dgm:t>
        <a:bodyPr/>
        <a:lstStyle/>
        <a:p>
          <a:endParaRPr lang="sl-SI"/>
        </a:p>
      </dgm:t>
    </dgm:pt>
    <dgm:pt modelId="{F32A9393-B786-4252-87F7-16F3B61CE592}">
      <dgm:prSet/>
      <dgm:spPr/>
      <dgm:t>
        <a:bodyPr/>
        <a:lstStyle/>
        <a:p>
          <a:pPr rtl="0"/>
          <a:r>
            <a:rPr lang="en-US" smtClean="0"/>
            <a:t>Aktivna naročila</a:t>
          </a:r>
          <a:endParaRPr lang="sl-SI"/>
        </a:p>
      </dgm:t>
    </dgm:pt>
    <dgm:pt modelId="{8D3A9237-F321-4821-9427-25B096C23A3B}" type="parTrans" cxnId="{DDB4CD35-B0AE-442E-BFD8-B81787DA3412}">
      <dgm:prSet/>
      <dgm:spPr/>
      <dgm:t>
        <a:bodyPr/>
        <a:lstStyle/>
        <a:p>
          <a:endParaRPr lang="sl-SI"/>
        </a:p>
      </dgm:t>
    </dgm:pt>
    <dgm:pt modelId="{85E93A7D-DD73-4327-9A0A-C77F638F98A7}" type="sibTrans" cxnId="{DDB4CD35-B0AE-442E-BFD8-B81787DA3412}">
      <dgm:prSet/>
      <dgm:spPr/>
      <dgm:t>
        <a:bodyPr/>
        <a:lstStyle/>
        <a:p>
          <a:endParaRPr lang="sl-SI"/>
        </a:p>
      </dgm:t>
    </dgm:pt>
    <dgm:pt modelId="{3E1F0935-5DB3-455C-ABFE-D90E441D3C41}">
      <dgm:prSet/>
      <dgm:spPr/>
      <dgm:t>
        <a:bodyPr/>
        <a:lstStyle/>
        <a:p>
          <a:pPr rtl="0"/>
          <a:r>
            <a:rPr lang="en-US" smtClean="0"/>
            <a:t>Prikaz prvega prostega termina</a:t>
          </a:r>
          <a:endParaRPr lang="sl-SI"/>
        </a:p>
      </dgm:t>
    </dgm:pt>
    <dgm:pt modelId="{B10F9BCD-596B-4923-ABB5-FC27EBB65AFB}" type="parTrans" cxnId="{AA132241-A358-4DAB-9B45-FDEE89D2AE35}">
      <dgm:prSet/>
      <dgm:spPr/>
      <dgm:t>
        <a:bodyPr/>
        <a:lstStyle/>
        <a:p>
          <a:endParaRPr lang="sl-SI"/>
        </a:p>
      </dgm:t>
    </dgm:pt>
    <dgm:pt modelId="{5F5250F1-C98E-4BEE-A82D-907A5CB70FEF}" type="sibTrans" cxnId="{AA132241-A358-4DAB-9B45-FDEE89D2AE35}">
      <dgm:prSet/>
      <dgm:spPr/>
      <dgm:t>
        <a:bodyPr/>
        <a:lstStyle/>
        <a:p>
          <a:endParaRPr lang="sl-SI"/>
        </a:p>
      </dgm:t>
    </dgm:pt>
    <dgm:pt modelId="{169CEEA5-45DF-4C98-80D0-997BBC317F67}">
      <dgm:prSet/>
      <dgm:spPr/>
      <dgm:t>
        <a:bodyPr/>
        <a:lstStyle/>
        <a:p>
          <a:pPr rtl="0"/>
          <a:r>
            <a:rPr lang="en-US" smtClean="0"/>
            <a:t>Prikaz spreminjanja števila dni do prvega prostega termina</a:t>
          </a:r>
          <a:endParaRPr lang="sl-SI"/>
        </a:p>
      </dgm:t>
    </dgm:pt>
    <dgm:pt modelId="{5E7B0FEE-2A66-41CA-8F02-6665B8FCC6CB}" type="parTrans" cxnId="{80C301CB-15FA-444A-98AF-FDD19AB21F64}">
      <dgm:prSet/>
      <dgm:spPr/>
      <dgm:t>
        <a:bodyPr/>
        <a:lstStyle/>
        <a:p>
          <a:endParaRPr lang="sl-SI"/>
        </a:p>
      </dgm:t>
    </dgm:pt>
    <dgm:pt modelId="{A648AB8B-AF4F-4561-A3FA-B561BD259E01}" type="sibTrans" cxnId="{80C301CB-15FA-444A-98AF-FDD19AB21F64}">
      <dgm:prSet/>
      <dgm:spPr/>
      <dgm:t>
        <a:bodyPr/>
        <a:lstStyle/>
        <a:p>
          <a:endParaRPr lang="sl-SI"/>
        </a:p>
      </dgm:t>
    </dgm:pt>
    <dgm:pt modelId="{623C302D-A1FA-42BD-BCE2-D98714A79F7A}">
      <dgm:prSet/>
      <dgm:spPr/>
      <dgm:t>
        <a:bodyPr/>
        <a:lstStyle/>
        <a:p>
          <a:pPr rtl="0"/>
          <a:r>
            <a:rPr lang="en-US" smtClean="0"/>
            <a:t>Ralizirana naročila</a:t>
          </a:r>
          <a:endParaRPr lang="sl-SI"/>
        </a:p>
      </dgm:t>
    </dgm:pt>
    <dgm:pt modelId="{E623C7F6-175F-489E-A05E-E4A197A2FBF3}" type="parTrans" cxnId="{822D7305-0FAE-4793-A5E2-F864FC08920D}">
      <dgm:prSet/>
      <dgm:spPr/>
      <dgm:t>
        <a:bodyPr/>
        <a:lstStyle/>
        <a:p>
          <a:endParaRPr lang="sl-SI"/>
        </a:p>
      </dgm:t>
    </dgm:pt>
    <dgm:pt modelId="{AA2BE431-3E67-46B9-A18E-8CBAF7132E43}" type="sibTrans" cxnId="{822D7305-0FAE-4793-A5E2-F864FC08920D}">
      <dgm:prSet/>
      <dgm:spPr/>
      <dgm:t>
        <a:bodyPr/>
        <a:lstStyle/>
        <a:p>
          <a:endParaRPr lang="sl-SI"/>
        </a:p>
      </dgm:t>
    </dgm:pt>
    <dgm:pt modelId="{B71FCE54-A9E3-4BBA-986F-EAC8F969B208}" type="pres">
      <dgm:prSet presAssocID="{1CA483FA-F291-4DC3-B587-E6BABA7A10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57149B1-F253-46D3-B056-DBAE2A13080D}" type="pres">
      <dgm:prSet presAssocID="{804D1F15-188B-47A6-8757-A9FD53C1AB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2B9F14-B72C-4CD4-9F05-5826CB8107C6}" type="pres">
      <dgm:prSet presAssocID="{804D1F15-188B-47A6-8757-A9FD53C1AB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CE559FF-9EFE-4222-A28D-7F88D307AA71}" type="pres">
      <dgm:prSet presAssocID="{64263EE5-6125-40B6-83FB-D1178051F8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0BE64C-24D8-4AA7-863B-4B3044349E8C}" type="pres">
      <dgm:prSet presAssocID="{64263EE5-6125-40B6-83FB-D1178051F80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0C301CB-15FA-444A-98AF-FDD19AB21F64}" srcId="{64263EE5-6125-40B6-83FB-D1178051F805}" destId="{169CEEA5-45DF-4C98-80D0-997BBC317F67}" srcOrd="3" destOrd="0" parTransId="{5E7B0FEE-2A66-41CA-8F02-6665B8FCC6CB}" sibTransId="{A648AB8B-AF4F-4561-A3FA-B561BD259E01}"/>
    <dgm:cxn modelId="{19A469B8-E3BF-44C6-BFC5-94F99BFBC5A8}" type="presOf" srcId="{169CEEA5-45DF-4C98-80D0-997BBC317F67}" destId="{B90BE64C-24D8-4AA7-863B-4B3044349E8C}" srcOrd="0" destOrd="3" presId="urn:microsoft.com/office/officeart/2005/8/layout/vList2"/>
    <dgm:cxn modelId="{AA132241-A358-4DAB-9B45-FDEE89D2AE35}" srcId="{64263EE5-6125-40B6-83FB-D1178051F805}" destId="{3E1F0935-5DB3-455C-ABFE-D90E441D3C41}" srcOrd="2" destOrd="0" parTransId="{B10F9BCD-596B-4923-ABB5-FC27EBB65AFB}" sibTransId="{5F5250F1-C98E-4BEE-A82D-907A5CB70FEF}"/>
    <dgm:cxn modelId="{A52B7AEA-4862-4817-913C-3A0DA5FFF5C6}" srcId="{1CA483FA-F291-4DC3-B587-E6BABA7A1023}" destId="{64263EE5-6125-40B6-83FB-D1178051F805}" srcOrd="1" destOrd="0" parTransId="{70BD298E-8600-45BA-9E69-554BEF2D7BCB}" sibTransId="{B17057BF-26D2-4572-84D4-2226DCB5E2F9}"/>
    <dgm:cxn modelId="{DDB4CD35-B0AE-442E-BFD8-B81787DA3412}" srcId="{64263EE5-6125-40B6-83FB-D1178051F805}" destId="{F32A9393-B786-4252-87F7-16F3B61CE592}" srcOrd="1" destOrd="0" parTransId="{8D3A9237-F321-4821-9427-25B096C23A3B}" sibTransId="{85E93A7D-DD73-4327-9A0A-C77F638F98A7}"/>
    <dgm:cxn modelId="{50475398-D908-4601-8C7D-6BCE9EA07757}" type="presOf" srcId="{252A9641-21A3-4F75-BA38-BBF5478DD064}" destId="{962B9F14-B72C-4CD4-9F05-5826CB8107C6}" srcOrd="0" destOrd="0" presId="urn:microsoft.com/office/officeart/2005/8/layout/vList2"/>
    <dgm:cxn modelId="{A848BB75-5504-4219-AFF5-9E49476BC053}" type="presOf" srcId="{64263EE5-6125-40B6-83FB-D1178051F805}" destId="{0CE559FF-9EFE-4222-A28D-7F88D307AA71}" srcOrd="0" destOrd="0" presId="urn:microsoft.com/office/officeart/2005/8/layout/vList2"/>
    <dgm:cxn modelId="{7FCF56FC-F948-4895-B886-4AFC78BF40FD}" type="presOf" srcId="{F32A9393-B786-4252-87F7-16F3B61CE592}" destId="{B90BE64C-24D8-4AA7-863B-4B3044349E8C}" srcOrd="0" destOrd="1" presId="urn:microsoft.com/office/officeart/2005/8/layout/vList2"/>
    <dgm:cxn modelId="{093D3454-8D7F-4D60-948C-4DDF0E1E8F6C}" type="presOf" srcId="{804D1F15-188B-47A6-8757-A9FD53C1AB8A}" destId="{057149B1-F253-46D3-B056-DBAE2A13080D}" srcOrd="0" destOrd="0" presId="urn:microsoft.com/office/officeart/2005/8/layout/vList2"/>
    <dgm:cxn modelId="{FA02D39F-B43E-4C16-B168-3C800D551E34}" srcId="{804D1F15-188B-47A6-8757-A9FD53C1AB8A}" destId="{252A9641-21A3-4F75-BA38-BBF5478DD064}" srcOrd="0" destOrd="0" parTransId="{349A8840-4BB5-4B44-B055-F6CA7DCB4E6D}" sibTransId="{706EB2E9-82BE-4707-B147-3E6D589C87A1}"/>
    <dgm:cxn modelId="{CFB7D2FB-B7CE-4387-AB2C-C5F9251F339A}" srcId="{1CA483FA-F291-4DC3-B587-E6BABA7A1023}" destId="{804D1F15-188B-47A6-8757-A9FD53C1AB8A}" srcOrd="0" destOrd="0" parTransId="{CEB5573A-3EA4-4FE4-B1E9-A909740EB8EE}" sibTransId="{F3FE4D21-DF34-4589-AA86-9B647ADD101C}"/>
    <dgm:cxn modelId="{7E6CD602-6910-4467-909A-D999B9910999}" type="presOf" srcId="{3E1F0935-5DB3-455C-ABFE-D90E441D3C41}" destId="{B90BE64C-24D8-4AA7-863B-4B3044349E8C}" srcOrd="0" destOrd="2" presId="urn:microsoft.com/office/officeart/2005/8/layout/vList2"/>
    <dgm:cxn modelId="{021145A1-4FF9-4D15-A50B-D0C4BFACF06D}" type="presOf" srcId="{623C302D-A1FA-42BD-BCE2-D98714A79F7A}" destId="{B90BE64C-24D8-4AA7-863B-4B3044349E8C}" srcOrd="0" destOrd="4" presId="urn:microsoft.com/office/officeart/2005/8/layout/vList2"/>
    <dgm:cxn modelId="{822D7305-0FAE-4793-A5E2-F864FC08920D}" srcId="{64263EE5-6125-40B6-83FB-D1178051F805}" destId="{623C302D-A1FA-42BD-BCE2-D98714A79F7A}" srcOrd="4" destOrd="0" parTransId="{E623C7F6-175F-489E-A05E-E4A197A2FBF3}" sibTransId="{AA2BE431-3E67-46B9-A18E-8CBAF7132E43}"/>
    <dgm:cxn modelId="{9B7539E8-B601-4923-957F-FBBF51E84569}" type="presOf" srcId="{11903538-DA27-4F32-8BC4-D0CDC77400C6}" destId="{B90BE64C-24D8-4AA7-863B-4B3044349E8C}" srcOrd="0" destOrd="0" presId="urn:microsoft.com/office/officeart/2005/8/layout/vList2"/>
    <dgm:cxn modelId="{FC72A3CA-AF47-46E1-B172-E5CBEEEC4195}" type="presOf" srcId="{1CA483FA-F291-4DC3-B587-E6BABA7A1023}" destId="{B71FCE54-A9E3-4BBA-986F-EAC8F969B208}" srcOrd="0" destOrd="0" presId="urn:microsoft.com/office/officeart/2005/8/layout/vList2"/>
    <dgm:cxn modelId="{5882C28C-03FA-45A0-87EA-7A037ABB48F7}" srcId="{64263EE5-6125-40B6-83FB-D1178051F805}" destId="{11903538-DA27-4F32-8BC4-D0CDC77400C6}" srcOrd="0" destOrd="0" parTransId="{3B3EE440-95D2-4446-B0D7-F145B46A2973}" sibTransId="{C5FCBA99-9332-4873-92F1-76D7153C69CD}"/>
    <dgm:cxn modelId="{E074C162-2745-4F6F-BD4F-4CF2501D6880}" type="presParOf" srcId="{B71FCE54-A9E3-4BBA-986F-EAC8F969B208}" destId="{057149B1-F253-46D3-B056-DBAE2A13080D}" srcOrd="0" destOrd="0" presId="urn:microsoft.com/office/officeart/2005/8/layout/vList2"/>
    <dgm:cxn modelId="{F6D6D4BB-B6FA-4C64-8991-4889560F16BC}" type="presParOf" srcId="{B71FCE54-A9E3-4BBA-986F-EAC8F969B208}" destId="{962B9F14-B72C-4CD4-9F05-5826CB8107C6}" srcOrd="1" destOrd="0" presId="urn:microsoft.com/office/officeart/2005/8/layout/vList2"/>
    <dgm:cxn modelId="{ECAB763E-A52C-421C-A8BC-DDB7D5DAC953}" type="presParOf" srcId="{B71FCE54-A9E3-4BBA-986F-EAC8F969B208}" destId="{0CE559FF-9EFE-4222-A28D-7F88D307AA71}" srcOrd="2" destOrd="0" presId="urn:microsoft.com/office/officeart/2005/8/layout/vList2"/>
    <dgm:cxn modelId="{FA88EED9-F29F-4661-835A-E40A08B6A614}" type="presParOf" srcId="{B71FCE54-A9E3-4BBA-986F-EAC8F969B208}" destId="{B90BE64C-24D8-4AA7-863B-4B3044349E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666D94E-2656-4112-ABC3-351446D910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A35A6D16-39DC-4E57-ACEE-ED463503672E}">
      <dgm:prSet/>
      <dgm:spPr/>
      <dgm:t>
        <a:bodyPr/>
        <a:lstStyle/>
        <a:p>
          <a:pPr rtl="0"/>
          <a:r>
            <a:rPr lang="en-US" smtClean="0"/>
            <a:t>Navodila:</a:t>
          </a:r>
          <a:endParaRPr lang="sl-SI"/>
        </a:p>
      </dgm:t>
    </dgm:pt>
    <dgm:pt modelId="{EA34A574-9319-4464-BCDC-2C61E8793EA4}" type="parTrans" cxnId="{BE410C85-7D91-4A3C-8D18-897EF97651E1}">
      <dgm:prSet/>
      <dgm:spPr/>
      <dgm:t>
        <a:bodyPr/>
        <a:lstStyle/>
        <a:p>
          <a:endParaRPr lang="sl-SI"/>
        </a:p>
      </dgm:t>
    </dgm:pt>
    <dgm:pt modelId="{378EAB4B-CAD7-41A8-AE98-A72A27D1EF97}" type="sibTrans" cxnId="{BE410C85-7D91-4A3C-8D18-897EF97651E1}">
      <dgm:prSet/>
      <dgm:spPr/>
      <dgm:t>
        <a:bodyPr/>
        <a:lstStyle/>
        <a:p>
          <a:endParaRPr lang="sl-SI"/>
        </a:p>
      </dgm:t>
    </dgm:pt>
    <dgm:pt modelId="{1F247350-86F6-4854-922F-8681622AE76F}">
      <dgm:prSet/>
      <dgm:spPr/>
      <dgm:t>
        <a:bodyPr/>
        <a:lstStyle/>
        <a:p>
          <a:pPr rtl="0"/>
          <a:r>
            <a:rPr lang="sl-SI" smtClean="0">
              <a:hlinkClick xmlns:r="http://schemas.openxmlformats.org/officeDocument/2006/relationships" r:id="rId1"/>
            </a:rPr>
            <a:t>https://ezdrav.si/wp-content/uploads/2023/11/Porocila-o-kakovosti-podatkov-navodila-za-izvajalce-zdravstvene-dejavnostiV4.pdf</a:t>
          </a:r>
          <a:endParaRPr lang="sl-SI"/>
        </a:p>
      </dgm:t>
    </dgm:pt>
    <dgm:pt modelId="{D3C335EC-8333-4A21-AEC3-638DD2ABE2EA}" type="parTrans" cxnId="{1D7BD029-BB58-44DC-83B7-A62CD4BAFC19}">
      <dgm:prSet/>
      <dgm:spPr/>
      <dgm:t>
        <a:bodyPr/>
        <a:lstStyle/>
        <a:p>
          <a:endParaRPr lang="sl-SI"/>
        </a:p>
      </dgm:t>
    </dgm:pt>
    <dgm:pt modelId="{7F31D129-693B-4EB0-813D-3B5EAA9BE26A}" type="sibTrans" cxnId="{1D7BD029-BB58-44DC-83B7-A62CD4BAFC19}">
      <dgm:prSet/>
      <dgm:spPr/>
      <dgm:t>
        <a:bodyPr/>
        <a:lstStyle/>
        <a:p>
          <a:endParaRPr lang="sl-SI"/>
        </a:p>
      </dgm:t>
    </dgm:pt>
    <dgm:pt modelId="{E398FFAE-8EC4-4517-B467-903AE7A41650}">
      <dgm:prSet/>
      <dgm:spPr/>
      <dgm:t>
        <a:bodyPr/>
        <a:lstStyle/>
        <a:p>
          <a:pPr rtl="0"/>
          <a:r>
            <a:rPr lang="en-US" smtClean="0"/>
            <a:t>Zahtevek:</a:t>
          </a:r>
          <a:endParaRPr lang="sl-SI"/>
        </a:p>
      </dgm:t>
    </dgm:pt>
    <dgm:pt modelId="{BCD44CD8-0147-491F-83E1-3E88A26FC884}" type="parTrans" cxnId="{E6089103-097A-47FE-BCF0-B986BA2FA5BC}">
      <dgm:prSet/>
      <dgm:spPr/>
      <dgm:t>
        <a:bodyPr/>
        <a:lstStyle/>
        <a:p>
          <a:endParaRPr lang="sl-SI"/>
        </a:p>
      </dgm:t>
    </dgm:pt>
    <dgm:pt modelId="{A3DD7C75-3F4F-444D-9FF3-1174B588BE75}" type="sibTrans" cxnId="{E6089103-097A-47FE-BCF0-B986BA2FA5BC}">
      <dgm:prSet/>
      <dgm:spPr/>
      <dgm:t>
        <a:bodyPr/>
        <a:lstStyle/>
        <a:p>
          <a:endParaRPr lang="sl-SI"/>
        </a:p>
      </dgm:t>
    </dgm:pt>
    <dgm:pt modelId="{8AA80724-1217-46E1-92F4-4BBDD8078D2D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2"/>
            </a:rPr>
            <a:t>https://ezdrav.si/wp-content/uploads/2023/11/Vloga-za-dostop-do-resitve-eNarocanjeBI_-V2.pdf</a:t>
          </a:r>
          <a:endParaRPr lang="sl-SI"/>
        </a:p>
      </dgm:t>
    </dgm:pt>
    <dgm:pt modelId="{062540DE-A480-4C5D-962E-0774B2E78B90}" type="parTrans" cxnId="{2AEF06EB-FEB3-4AF8-B299-3AA2FA1CAA27}">
      <dgm:prSet/>
      <dgm:spPr/>
      <dgm:t>
        <a:bodyPr/>
        <a:lstStyle/>
        <a:p>
          <a:endParaRPr lang="sl-SI"/>
        </a:p>
      </dgm:t>
    </dgm:pt>
    <dgm:pt modelId="{839D5326-D6E8-4D08-A2BB-A73CBA82CA5D}" type="sibTrans" cxnId="{2AEF06EB-FEB3-4AF8-B299-3AA2FA1CAA27}">
      <dgm:prSet/>
      <dgm:spPr/>
      <dgm:t>
        <a:bodyPr/>
        <a:lstStyle/>
        <a:p>
          <a:endParaRPr lang="sl-SI"/>
        </a:p>
      </dgm:t>
    </dgm:pt>
    <dgm:pt modelId="{2A9C2A2B-05F9-4856-8E93-A0E4B8136161}">
      <dgm:prSet/>
      <dgm:spPr/>
      <dgm:t>
        <a:bodyPr/>
        <a:lstStyle/>
        <a:p>
          <a:pPr rtl="0"/>
          <a:r>
            <a:rPr lang="en-US" smtClean="0"/>
            <a:t>Poročila:</a:t>
          </a:r>
          <a:endParaRPr lang="sl-SI"/>
        </a:p>
      </dgm:t>
    </dgm:pt>
    <dgm:pt modelId="{B6B3DD47-E317-4D15-BF91-6647E115C9D4}" type="parTrans" cxnId="{18FE0455-184A-4AFA-922B-ACB54DB7CAF5}">
      <dgm:prSet/>
      <dgm:spPr/>
      <dgm:t>
        <a:bodyPr/>
        <a:lstStyle/>
        <a:p>
          <a:endParaRPr lang="sl-SI"/>
        </a:p>
      </dgm:t>
    </dgm:pt>
    <dgm:pt modelId="{F9FFF58B-9DFE-42D5-893C-E3EE818A2164}" type="sibTrans" cxnId="{18FE0455-184A-4AFA-922B-ACB54DB7CAF5}">
      <dgm:prSet/>
      <dgm:spPr/>
      <dgm:t>
        <a:bodyPr/>
        <a:lstStyle/>
        <a:p>
          <a:endParaRPr lang="sl-SI"/>
        </a:p>
      </dgm:t>
    </dgm:pt>
    <dgm:pt modelId="{DB4D5324-7FEC-42F3-9F1B-341718437280}">
      <dgm:prSet/>
      <dgm:spPr/>
      <dgm:t>
        <a:bodyPr/>
        <a:lstStyle/>
        <a:p>
          <a:pPr rtl="0"/>
          <a:r>
            <a:rPr lang="en-US" smtClean="0"/>
            <a:t>Naročila, prejeta iz lokalnega sistema</a:t>
          </a:r>
          <a:endParaRPr lang="sl-SI"/>
        </a:p>
      </dgm:t>
    </dgm:pt>
    <dgm:pt modelId="{A7D4E188-D521-47D1-9457-12922BEF8922}" type="parTrans" cxnId="{E98C49B2-7A33-43BF-AD93-439B2CA468C1}">
      <dgm:prSet/>
      <dgm:spPr/>
      <dgm:t>
        <a:bodyPr/>
        <a:lstStyle/>
        <a:p>
          <a:endParaRPr lang="sl-SI"/>
        </a:p>
      </dgm:t>
    </dgm:pt>
    <dgm:pt modelId="{53A3F861-8C93-40DD-A14A-69C528083F1A}" type="sibTrans" cxnId="{E98C49B2-7A33-43BF-AD93-439B2CA468C1}">
      <dgm:prSet/>
      <dgm:spPr/>
      <dgm:t>
        <a:bodyPr/>
        <a:lstStyle/>
        <a:p>
          <a:endParaRPr lang="sl-SI"/>
        </a:p>
      </dgm:t>
    </dgm:pt>
    <dgm:pt modelId="{3532FCC9-C7FB-461B-B7AE-8EAA139CBD27}">
      <dgm:prSet/>
      <dgm:spPr/>
      <dgm:t>
        <a:bodyPr/>
        <a:lstStyle/>
        <a:p>
          <a:pPr rtl="0"/>
          <a:r>
            <a:rPr lang="en-US" smtClean="0"/>
            <a:t>Prejeta naročila, ki zaradi napak niso zabeležena v eNaročanje</a:t>
          </a:r>
          <a:endParaRPr lang="sl-SI"/>
        </a:p>
      </dgm:t>
    </dgm:pt>
    <dgm:pt modelId="{68E3A283-E00F-4655-B9C4-BC9DDC6E2CF1}" type="parTrans" cxnId="{459BA2B8-DDD5-4FAE-8788-5AFAC884BFD6}">
      <dgm:prSet/>
      <dgm:spPr/>
      <dgm:t>
        <a:bodyPr/>
        <a:lstStyle/>
        <a:p>
          <a:endParaRPr lang="sl-SI"/>
        </a:p>
      </dgm:t>
    </dgm:pt>
    <dgm:pt modelId="{604179FC-8626-4066-8767-10195DF9269D}" type="sibTrans" cxnId="{459BA2B8-DDD5-4FAE-8788-5AFAC884BFD6}">
      <dgm:prSet/>
      <dgm:spPr/>
      <dgm:t>
        <a:bodyPr/>
        <a:lstStyle/>
        <a:p>
          <a:endParaRPr lang="sl-SI"/>
        </a:p>
      </dgm:t>
    </dgm:pt>
    <dgm:pt modelId="{A09AB132-ED28-453D-AE00-DCF5A45B92F9}">
      <dgm:prSet/>
      <dgm:spPr/>
      <dgm:t>
        <a:bodyPr/>
        <a:lstStyle/>
        <a:p>
          <a:pPr rtl="0"/>
          <a:r>
            <a:rPr lang="en-US" smtClean="0"/>
            <a:t>Poročilo o uspešni komunikaciji z ustanovo v nočnih procesih</a:t>
          </a:r>
          <a:endParaRPr lang="sl-SI"/>
        </a:p>
      </dgm:t>
    </dgm:pt>
    <dgm:pt modelId="{BBF2F603-7D7C-45A9-868F-4C88BDFFE75F}" type="parTrans" cxnId="{5E85546E-5E27-44AB-A13F-B261157C8609}">
      <dgm:prSet/>
      <dgm:spPr/>
      <dgm:t>
        <a:bodyPr/>
        <a:lstStyle/>
        <a:p>
          <a:endParaRPr lang="sl-SI"/>
        </a:p>
      </dgm:t>
    </dgm:pt>
    <dgm:pt modelId="{AC517DCB-F476-48FC-B3B4-44AEE07A1ABA}" type="sibTrans" cxnId="{5E85546E-5E27-44AB-A13F-B261157C8609}">
      <dgm:prSet/>
      <dgm:spPr/>
      <dgm:t>
        <a:bodyPr/>
        <a:lstStyle/>
        <a:p>
          <a:endParaRPr lang="sl-SI"/>
        </a:p>
      </dgm:t>
    </dgm:pt>
    <dgm:pt modelId="{540BB5EE-EC21-4AF3-A6F6-ABF043A73BE9}">
      <dgm:prSet/>
      <dgm:spPr/>
      <dgm:t>
        <a:bodyPr/>
        <a:lstStyle/>
        <a:p>
          <a:pPr rtl="0"/>
          <a:r>
            <a:rPr lang="en-US" smtClean="0"/>
            <a:t>Profilirana poročila</a:t>
          </a:r>
          <a:endParaRPr lang="sl-SI"/>
        </a:p>
      </dgm:t>
    </dgm:pt>
    <dgm:pt modelId="{F27F79E0-6518-44B2-B122-BCFE8E87C5E4}" type="parTrans" cxnId="{B3C8D4D2-88CE-491F-BF20-8871FCD0DB74}">
      <dgm:prSet/>
      <dgm:spPr/>
      <dgm:t>
        <a:bodyPr/>
        <a:lstStyle/>
        <a:p>
          <a:endParaRPr lang="sl-SI"/>
        </a:p>
      </dgm:t>
    </dgm:pt>
    <dgm:pt modelId="{6AA5DABE-96EC-4C10-8E1A-6F8B37D5FE26}" type="sibTrans" cxnId="{B3C8D4D2-88CE-491F-BF20-8871FCD0DB74}">
      <dgm:prSet/>
      <dgm:spPr/>
      <dgm:t>
        <a:bodyPr/>
        <a:lstStyle/>
        <a:p>
          <a:endParaRPr lang="sl-SI"/>
        </a:p>
      </dgm:t>
    </dgm:pt>
    <dgm:pt modelId="{6F12B400-92C8-470E-BA09-B5F088D56963}">
      <dgm:prSet/>
      <dgm:spPr/>
      <dgm:t>
        <a:bodyPr/>
        <a:lstStyle/>
        <a:p>
          <a:pPr rtl="0"/>
          <a:r>
            <a:rPr lang="en-US" smtClean="0"/>
            <a:t>Potrebna vloga EUEZ “Sestra (administrator) zdravstvene ustanove”</a:t>
          </a:r>
          <a:endParaRPr lang="sl-SI"/>
        </a:p>
      </dgm:t>
    </dgm:pt>
    <dgm:pt modelId="{B97EFE16-CD90-4C10-9038-A3B74D3AE150}" type="parTrans" cxnId="{164C30BE-CC4F-4FAA-B1F0-F97BFC1A2A89}">
      <dgm:prSet/>
      <dgm:spPr/>
      <dgm:t>
        <a:bodyPr/>
        <a:lstStyle/>
        <a:p>
          <a:endParaRPr lang="sl-SI"/>
        </a:p>
      </dgm:t>
    </dgm:pt>
    <dgm:pt modelId="{5979FF18-C29C-47E2-937A-1D1D7246A2DC}" type="sibTrans" cxnId="{164C30BE-CC4F-4FAA-B1F0-F97BFC1A2A89}">
      <dgm:prSet/>
      <dgm:spPr/>
      <dgm:t>
        <a:bodyPr/>
        <a:lstStyle/>
        <a:p>
          <a:endParaRPr lang="sl-SI"/>
        </a:p>
      </dgm:t>
    </dgm:pt>
    <dgm:pt modelId="{F425F46B-8D5B-4461-B4BF-D860CE5666E7}" type="pres">
      <dgm:prSet presAssocID="{7666D94E-2656-4112-ABC3-351446D910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EF4E7F4-CF47-44F9-B786-23FA39176CE4}" type="pres">
      <dgm:prSet presAssocID="{A35A6D16-39DC-4E57-ACEE-ED46350367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79E6AD-8CAF-4F72-93D7-34D901AE7F44}" type="pres">
      <dgm:prSet presAssocID="{A35A6D16-39DC-4E57-ACEE-ED463503672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7ADFC61-C7B9-4523-988F-C5277C9FBBA0}" type="pres">
      <dgm:prSet presAssocID="{E398FFAE-8EC4-4517-B467-903AE7A416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322241-CC75-400C-AA21-4F52AE02DC8E}" type="pres">
      <dgm:prSet presAssocID="{E398FFAE-8EC4-4517-B467-903AE7A4165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5EDBB1C-DD3D-4AF2-9A27-972879234DF1}" type="pres">
      <dgm:prSet presAssocID="{2A9C2A2B-05F9-4856-8E93-A0E4B81361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2A7B904-F86E-440A-BFBA-5D962954161E}" type="pres">
      <dgm:prSet presAssocID="{2A9C2A2B-05F9-4856-8E93-A0E4B813616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FE78DD3-C4C3-49B9-8F58-0191BF58EF25}" type="pres">
      <dgm:prSet presAssocID="{6F12B400-92C8-470E-BA09-B5F088D569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C7E16E8-1E26-467F-AF11-8CA7DBE02E6A}" type="presOf" srcId="{E398FFAE-8EC4-4517-B467-903AE7A41650}" destId="{27ADFC61-C7B9-4523-988F-C5277C9FBBA0}" srcOrd="0" destOrd="0" presId="urn:microsoft.com/office/officeart/2005/8/layout/vList2"/>
    <dgm:cxn modelId="{1D98BC5B-DFCD-4323-A205-9480E2CAABF7}" type="presOf" srcId="{DB4D5324-7FEC-42F3-9F1B-341718437280}" destId="{12A7B904-F86E-440A-BFBA-5D962954161E}" srcOrd="0" destOrd="0" presId="urn:microsoft.com/office/officeart/2005/8/layout/vList2"/>
    <dgm:cxn modelId="{164C30BE-CC4F-4FAA-B1F0-F97BFC1A2A89}" srcId="{7666D94E-2656-4112-ABC3-351446D910D8}" destId="{6F12B400-92C8-470E-BA09-B5F088D56963}" srcOrd="3" destOrd="0" parTransId="{B97EFE16-CD90-4C10-9038-A3B74D3AE150}" sibTransId="{5979FF18-C29C-47E2-937A-1D1D7246A2DC}"/>
    <dgm:cxn modelId="{BE410C85-7D91-4A3C-8D18-897EF97651E1}" srcId="{7666D94E-2656-4112-ABC3-351446D910D8}" destId="{A35A6D16-39DC-4E57-ACEE-ED463503672E}" srcOrd="0" destOrd="0" parTransId="{EA34A574-9319-4464-BCDC-2C61E8793EA4}" sibTransId="{378EAB4B-CAD7-41A8-AE98-A72A27D1EF97}"/>
    <dgm:cxn modelId="{E6089103-097A-47FE-BCF0-B986BA2FA5BC}" srcId="{7666D94E-2656-4112-ABC3-351446D910D8}" destId="{E398FFAE-8EC4-4517-B467-903AE7A41650}" srcOrd="1" destOrd="0" parTransId="{BCD44CD8-0147-491F-83E1-3E88A26FC884}" sibTransId="{A3DD7C75-3F4F-444D-9FF3-1174B588BE75}"/>
    <dgm:cxn modelId="{D11F1D9E-240B-4CE8-9F0E-4A9EC4669D5B}" type="presOf" srcId="{2A9C2A2B-05F9-4856-8E93-A0E4B8136161}" destId="{35EDBB1C-DD3D-4AF2-9A27-972879234DF1}" srcOrd="0" destOrd="0" presId="urn:microsoft.com/office/officeart/2005/8/layout/vList2"/>
    <dgm:cxn modelId="{459BA2B8-DDD5-4FAE-8788-5AFAC884BFD6}" srcId="{2A9C2A2B-05F9-4856-8E93-A0E4B8136161}" destId="{3532FCC9-C7FB-461B-B7AE-8EAA139CBD27}" srcOrd="1" destOrd="0" parTransId="{68E3A283-E00F-4655-B9C4-BC9DDC6E2CF1}" sibTransId="{604179FC-8626-4066-8767-10195DF9269D}"/>
    <dgm:cxn modelId="{1D7BD029-BB58-44DC-83B7-A62CD4BAFC19}" srcId="{A35A6D16-39DC-4E57-ACEE-ED463503672E}" destId="{1F247350-86F6-4854-922F-8681622AE76F}" srcOrd="0" destOrd="0" parTransId="{D3C335EC-8333-4A21-AEC3-638DD2ABE2EA}" sibTransId="{7F31D129-693B-4EB0-813D-3B5EAA9BE26A}"/>
    <dgm:cxn modelId="{B3C8D4D2-88CE-491F-BF20-8871FCD0DB74}" srcId="{2A9C2A2B-05F9-4856-8E93-A0E4B8136161}" destId="{540BB5EE-EC21-4AF3-A6F6-ABF043A73BE9}" srcOrd="3" destOrd="0" parTransId="{F27F79E0-6518-44B2-B122-BCFE8E87C5E4}" sibTransId="{6AA5DABE-96EC-4C10-8E1A-6F8B37D5FE26}"/>
    <dgm:cxn modelId="{2FBD6ABF-3322-4C96-BD38-A63170A1683F}" type="presOf" srcId="{6F12B400-92C8-470E-BA09-B5F088D56963}" destId="{4FE78DD3-C4C3-49B9-8F58-0191BF58EF25}" srcOrd="0" destOrd="0" presId="urn:microsoft.com/office/officeart/2005/8/layout/vList2"/>
    <dgm:cxn modelId="{9E3A02EC-21BE-4816-928B-592195B85BBE}" type="presOf" srcId="{8AA80724-1217-46E1-92F4-4BBDD8078D2D}" destId="{49322241-CC75-400C-AA21-4F52AE02DC8E}" srcOrd="0" destOrd="0" presId="urn:microsoft.com/office/officeart/2005/8/layout/vList2"/>
    <dgm:cxn modelId="{E98C49B2-7A33-43BF-AD93-439B2CA468C1}" srcId="{2A9C2A2B-05F9-4856-8E93-A0E4B8136161}" destId="{DB4D5324-7FEC-42F3-9F1B-341718437280}" srcOrd="0" destOrd="0" parTransId="{A7D4E188-D521-47D1-9457-12922BEF8922}" sibTransId="{53A3F861-8C93-40DD-A14A-69C528083F1A}"/>
    <dgm:cxn modelId="{5E85546E-5E27-44AB-A13F-B261157C8609}" srcId="{2A9C2A2B-05F9-4856-8E93-A0E4B8136161}" destId="{A09AB132-ED28-453D-AE00-DCF5A45B92F9}" srcOrd="2" destOrd="0" parTransId="{BBF2F603-7D7C-45A9-868F-4C88BDFFE75F}" sibTransId="{AC517DCB-F476-48FC-B3B4-44AEE07A1ABA}"/>
    <dgm:cxn modelId="{BE48C8C3-8C39-4796-ABF5-7A8D0CBCDA29}" type="presOf" srcId="{7666D94E-2656-4112-ABC3-351446D910D8}" destId="{F425F46B-8D5B-4461-B4BF-D860CE5666E7}" srcOrd="0" destOrd="0" presId="urn:microsoft.com/office/officeart/2005/8/layout/vList2"/>
    <dgm:cxn modelId="{2AEF06EB-FEB3-4AF8-B299-3AA2FA1CAA27}" srcId="{E398FFAE-8EC4-4517-B467-903AE7A41650}" destId="{8AA80724-1217-46E1-92F4-4BBDD8078D2D}" srcOrd="0" destOrd="0" parTransId="{062540DE-A480-4C5D-962E-0774B2E78B90}" sibTransId="{839D5326-D6E8-4D08-A2BB-A73CBA82CA5D}"/>
    <dgm:cxn modelId="{01F5781A-A665-4934-8967-7CB19BB3309D}" type="presOf" srcId="{A09AB132-ED28-453D-AE00-DCF5A45B92F9}" destId="{12A7B904-F86E-440A-BFBA-5D962954161E}" srcOrd="0" destOrd="2" presId="urn:microsoft.com/office/officeart/2005/8/layout/vList2"/>
    <dgm:cxn modelId="{DDFE8108-34A7-461C-9ABB-94ADC2B96809}" type="presOf" srcId="{A35A6D16-39DC-4E57-ACEE-ED463503672E}" destId="{AEF4E7F4-CF47-44F9-B786-23FA39176CE4}" srcOrd="0" destOrd="0" presId="urn:microsoft.com/office/officeart/2005/8/layout/vList2"/>
    <dgm:cxn modelId="{B63FC077-250F-498E-973A-E2DFE68D5D9A}" type="presOf" srcId="{540BB5EE-EC21-4AF3-A6F6-ABF043A73BE9}" destId="{12A7B904-F86E-440A-BFBA-5D962954161E}" srcOrd="0" destOrd="3" presId="urn:microsoft.com/office/officeart/2005/8/layout/vList2"/>
    <dgm:cxn modelId="{22C20C75-CF25-40C0-A3AD-99DBBB34AC2B}" type="presOf" srcId="{3532FCC9-C7FB-461B-B7AE-8EAA139CBD27}" destId="{12A7B904-F86E-440A-BFBA-5D962954161E}" srcOrd="0" destOrd="1" presId="urn:microsoft.com/office/officeart/2005/8/layout/vList2"/>
    <dgm:cxn modelId="{D13BE2FB-8194-42F7-8DC8-F2AEFB2F47BA}" type="presOf" srcId="{1F247350-86F6-4854-922F-8681622AE76F}" destId="{0379E6AD-8CAF-4F72-93D7-34D901AE7F44}" srcOrd="0" destOrd="0" presId="urn:microsoft.com/office/officeart/2005/8/layout/vList2"/>
    <dgm:cxn modelId="{18FE0455-184A-4AFA-922B-ACB54DB7CAF5}" srcId="{7666D94E-2656-4112-ABC3-351446D910D8}" destId="{2A9C2A2B-05F9-4856-8E93-A0E4B8136161}" srcOrd="2" destOrd="0" parTransId="{B6B3DD47-E317-4D15-BF91-6647E115C9D4}" sibTransId="{F9FFF58B-9DFE-42D5-893C-E3EE818A2164}"/>
    <dgm:cxn modelId="{77D95B8E-C741-4020-9FD9-1C11B1A31004}" type="presParOf" srcId="{F425F46B-8D5B-4461-B4BF-D860CE5666E7}" destId="{AEF4E7F4-CF47-44F9-B786-23FA39176CE4}" srcOrd="0" destOrd="0" presId="urn:microsoft.com/office/officeart/2005/8/layout/vList2"/>
    <dgm:cxn modelId="{1B945CC4-745B-4420-843E-F52347768852}" type="presParOf" srcId="{F425F46B-8D5B-4461-B4BF-D860CE5666E7}" destId="{0379E6AD-8CAF-4F72-93D7-34D901AE7F44}" srcOrd="1" destOrd="0" presId="urn:microsoft.com/office/officeart/2005/8/layout/vList2"/>
    <dgm:cxn modelId="{E750122C-6F84-4AF5-AA5B-50403DDA62CC}" type="presParOf" srcId="{F425F46B-8D5B-4461-B4BF-D860CE5666E7}" destId="{27ADFC61-C7B9-4523-988F-C5277C9FBBA0}" srcOrd="2" destOrd="0" presId="urn:microsoft.com/office/officeart/2005/8/layout/vList2"/>
    <dgm:cxn modelId="{A4E33F75-8A22-4F1E-955C-BE1F19CEE3BD}" type="presParOf" srcId="{F425F46B-8D5B-4461-B4BF-D860CE5666E7}" destId="{49322241-CC75-400C-AA21-4F52AE02DC8E}" srcOrd="3" destOrd="0" presId="urn:microsoft.com/office/officeart/2005/8/layout/vList2"/>
    <dgm:cxn modelId="{CC6250AF-AD96-41D6-A905-FF5A04593FBE}" type="presParOf" srcId="{F425F46B-8D5B-4461-B4BF-D860CE5666E7}" destId="{35EDBB1C-DD3D-4AF2-9A27-972879234DF1}" srcOrd="4" destOrd="0" presId="urn:microsoft.com/office/officeart/2005/8/layout/vList2"/>
    <dgm:cxn modelId="{3DC8C805-B09D-4933-9FF0-C01C32610A75}" type="presParOf" srcId="{F425F46B-8D5B-4461-B4BF-D860CE5666E7}" destId="{12A7B904-F86E-440A-BFBA-5D962954161E}" srcOrd="5" destOrd="0" presId="urn:microsoft.com/office/officeart/2005/8/layout/vList2"/>
    <dgm:cxn modelId="{AC693898-CBEB-44DF-9B6F-8F3887E91399}" type="presParOf" srcId="{F425F46B-8D5B-4461-B4BF-D860CE5666E7}" destId="{4FE78DD3-C4C3-49B9-8F58-0191BF58EF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A355AE0-75B7-4C64-BBE9-2B8C7A783D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23C4981-36D8-4C00-82DA-91841A329B65}">
      <dgm:prSet/>
      <dgm:spPr/>
      <dgm:t>
        <a:bodyPr/>
        <a:lstStyle/>
        <a:p>
          <a:pPr rtl="0"/>
          <a:r>
            <a:rPr lang="sl-SI" dirty="0" smtClean="0"/>
            <a:t>Namestitev nadgrajene lokalne aplikacije v informacijskem sistemu izvajalca zdravstvene dejavnosti</a:t>
          </a:r>
          <a:endParaRPr lang="sl-SI" dirty="0"/>
        </a:p>
      </dgm:t>
    </dgm:pt>
    <dgm:pt modelId="{522C0B44-B69D-4C71-8ED2-D951A8DA6BA2}" type="parTrans" cxnId="{B509FC7B-54BD-4B33-9214-C094A7220522}">
      <dgm:prSet/>
      <dgm:spPr/>
      <dgm:t>
        <a:bodyPr/>
        <a:lstStyle/>
        <a:p>
          <a:endParaRPr lang="sl-SI"/>
        </a:p>
      </dgm:t>
    </dgm:pt>
    <dgm:pt modelId="{8D086234-502F-45D8-821E-25D593563F87}" type="sibTrans" cxnId="{B509FC7B-54BD-4B33-9214-C094A7220522}">
      <dgm:prSet/>
      <dgm:spPr/>
      <dgm:t>
        <a:bodyPr/>
        <a:lstStyle/>
        <a:p>
          <a:endParaRPr lang="sl-SI"/>
        </a:p>
      </dgm:t>
    </dgm:pt>
    <dgm:pt modelId="{C9E78AD3-24B4-4550-98CF-461775BBC76E}">
      <dgm:prSet/>
      <dgm:spPr/>
      <dgm:t>
        <a:bodyPr/>
        <a:lstStyle/>
        <a:p>
          <a:pPr rtl="0"/>
          <a:r>
            <a:rPr lang="sl-SI" dirty="0" smtClean="0"/>
            <a:t>Vključitev v zNET (varno zdravstveno komunikacijsko omrežje)</a:t>
          </a:r>
          <a:endParaRPr lang="sl-SI" dirty="0"/>
        </a:p>
      </dgm:t>
    </dgm:pt>
    <dgm:pt modelId="{5239F085-170A-48DD-8CAD-42259250F46A}" type="parTrans" cxnId="{BD1DD57B-6C51-4CF4-80F5-6E0C75C8EC39}">
      <dgm:prSet/>
      <dgm:spPr/>
      <dgm:t>
        <a:bodyPr/>
        <a:lstStyle/>
        <a:p>
          <a:endParaRPr lang="sl-SI"/>
        </a:p>
      </dgm:t>
    </dgm:pt>
    <dgm:pt modelId="{8B150EA2-3C8A-49F0-A7AE-F41110987326}" type="sibTrans" cxnId="{BD1DD57B-6C51-4CF4-80F5-6E0C75C8EC39}">
      <dgm:prSet/>
      <dgm:spPr/>
      <dgm:t>
        <a:bodyPr/>
        <a:lstStyle/>
        <a:p>
          <a:endParaRPr lang="sl-SI"/>
        </a:p>
      </dgm:t>
    </dgm:pt>
    <dgm:pt modelId="{C0299817-FEED-4EB3-A30F-48E33136486D}">
      <dgm:prSet/>
      <dgm:spPr/>
      <dgm:t>
        <a:bodyPr/>
        <a:lstStyle/>
        <a:p>
          <a:pPr rtl="0"/>
          <a:r>
            <a:rPr lang="sl-SI" dirty="0" smtClean="0"/>
            <a:t>Ustrezne vloge uporabnikov v </a:t>
          </a:r>
          <a:r>
            <a:rPr lang="en-US" dirty="0" smtClean="0"/>
            <a:t>EUEZ</a:t>
          </a:r>
          <a:r>
            <a:rPr lang="sl-SI" dirty="0" smtClean="0"/>
            <a:t> (</a:t>
          </a:r>
          <a:r>
            <a:rPr lang="en-US" dirty="0" smtClean="0"/>
            <a:t>evidence </a:t>
          </a:r>
          <a:r>
            <a:rPr lang="en-US" dirty="0" err="1" smtClean="0"/>
            <a:t>uporabnikov</a:t>
          </a:r>
          <a:r>
            <a:rPr lang="en-US" dirty="0" smtClean="0"/>
            <a:t> eZdravja</a:t>
          </a:r>
          <a:r>
            <a:rPr lang="sl-SI" dirty="0" smtClean="0"/>
            <a:t>)</a:t>
          </a:r>
          <a:endParaRPr lang="sl-SI" dirty="0"/>
        </a:p>
      </dgm:t>
    </dgm:pt>
    <dgm:pt modelId="{27666C4C-EB75-4FF4-BD54-C52911E96ED0}" type="parTrans" cxnId="{C8A2AB2D-79E0-4C1E-A8E9-19F503EA55A3}">
      <dgm:prSet/>
      <dgm:spPr/>
      <dgm:t>
        <a:bodyPr/>
        <a:lstStyle/>
        <a:p>
          <a:endParaRPr lang="sl-SI"/>
        </a:p>
      </dgm:t>
    </dgm:pt>
    <dgm:pt modelId="{C6482AF1-35D5-4DCD-AE9C-DD07B0755260}" type="sibTrans" cxnId="{C8A2AB2D-79E0-4C1E-A8E9-19F503EA55A3}">
      <dgm:prSet/>
      <dgm:spPr/>
      <dgm:t>
        <a:bodyPr/>
        <a:lstStyle/>
        <a:p>
          <a:endParaRPr lang="sl-SI"/>
        </a:p>
      </dgm:t>
    </dgm:pt>
    <dgm:pt modelId="{C3AB1092-6766-4171-AB66-E117F59F95A3}">
      <dgm:prSet/>
      <dgm:spPr/>
      <dgm:t>
        <a:bodyPr/>
        <a:lstStyle/>
        <a:p>
          <a:pPr rtl="0"/>
          <a:r>
            <a:rPr lang="sl-SI" smtClean="0"/>
            <a:t>Registracija izvajalca (fizioterapevta) v sistem eNaročanja</a:t>
          </a:r>
          <a:endParaRPr lang="sl-SI"/>
        </a:p>
      </dgm:t>
    </dgm:pt>
    <dgm:pt modelId="{C042ADFF-4D86-4AB6-A90A-F440887D728A}" type="parTrans" cxnId="{3A8F86B6-C2FB-4F38-9D96-705DBFC9BD79}">
      <dgm:prSet/>
      <dgm:spPr/>
      <dgm:t>
        <a:bodyPr/>
        <a:lstStyle/>
        <a:p>
          <a:endParaRPr lang="sl-SI"/>
        </a:p>
      </dgm:t>
    </dgm:pt>
    <dgm:pt modelId="{AF427849-F2CC-4798-A664-9390464FF201}" type="sibTrans" cxnId="{3A8F86B6-C2FB-4F38-9D96-705DBFC9BD79}">
      <dgm:prSet/>
      <dgm:spPr/>
      <dgm:t>
        <a:bodyPr/>
        <a:lstStyle/>
        <a:p>
          <a:endParaRPr lang="sl-SI"/>
        </a:p>
      </dgm:t>
    </dgm:pt>
    <dgm:pt modelId="{BEF4B1DB-E138-4203-A845-CFC79EB826D6}" type="pres">
      <dgm:prSet presAssocID="{BA355AE0-75B7-4C64-BBE9-2B8C7A783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AAE8C32-9DEA-4E95-A605-42896CF695B5}" type="pres">
      <dgm:prSet presAssocID="{023C4981-36D8-4C00-82DA-91841A329B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943D09-83E3-4CA8-BB8F-84A2B2272A30}" type="pres">
      <dgm:prSet presAssocID="{8D086234-502F-45D8-821E-25D593563F87}" presName="spacer" presStyleCnt="0"/>
      <dgm:spPr/>
    </dgm:pt>
    <dgm:pt modelId="{968DF0F9-34DD-4FB1-8C5C-8D906FB472DC}" type="pres">
      <dgm:prSet presAssocID="{C9E78AD3-24B4-4550-98CF-461775BBC7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71C576E-8B74-4A79-89A9-38C739E630CB}" type="pres">
      <dgm:prSet presAssocID="{8B150EA2-3C8A-49F0-A7AE-F41110987326}" presName="spacer" presStyleCnt="0"/>
      <dgm:spPr/>
    </dgm:pt>
    <dgm:pt modelId="{F5B2AF60-9460-42C2-BED1-C0F762AD7183}" type="pres">
      <dgm:prSet presAssocID="{C0299817-FEED-4EB3-A30F-48E3313648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C0EA704-695D-4FEA-880F-F10F98CC8BE3}" type="pres">
      <dgm:prSet presAssocID="{C6482AF1-35D5-4DCD-AE9C-DD07B0755260}" presName="spacer" presStyleCnt="0"/>
      <dgm:spPr/>
    </dgm:pt>
    <dgm:pt modelId="{43F336D9-5C4F-423D-A9B2-C08939B9AEF0}" type="pres">
      <dgm:prSet presAssocID="{C3AB1092-6766-4171-AB66-E117F59F95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509FC7B-54BD-4B33-9214-C094A7220522}" srcId="{BA355AE0-75B7-4C64-BBE9-2B8C7A783D18}" destId="{023C4981-36D8-4C00-82DA-91841A329B65}" srcOrd="0" destOrd="0" parTransId="{522C0B44-B69D-4C71-8ED2-D951A8DA6BA2}" sibTransId="{8D086234-502F-45D8-821E-25D593563F87}"/>
    <dgm:cxn modelId="{7FCA7F87-D59C-45E4-A94D-33A271E08EAE}" type="presOf" srcId="{BA355AE0-75B7-4C64-BBE9-2B8C7A783D18}" destId="{BEF4B1DB-E138-4203-A845-CFC79EB826D6}" srcOrd="0" destOrd="0" presId="urn:microsoft.com/office/officeart/2005/8/layout/vList2"/>
    <dgm:cxn modelId="{BD1DD57B-6C51-4CF4-80F5-6E0C75C8EC39}" srcId="{BA355AE0-75B7-4C64-BBE9-2B8C7A783D18}" destId="{C9E78AD3-24B4-4550-98CF-461775BBC76E}" srcOrd="1" destOrd="0" parTransId="{5239F085-170A-48DD-8CAD-42259250F46A}" sibTransId="{8B150EA2-3C8A-49F0-A7AE-F41110987326}"/>
    <dgm:cxn modelId="{3A8F86B6-C2FB-4F38-9D96-705DBFC9BD79}" srcId="{BA355AE0-75B7-4C64-BBE9-2B8C7A783D18}" destId="{C3AB1092-6766-4171-AB66-E117F59F95A3}" srcOrd="3" destOrd="0" parTransId="{C042ADFF-4D86-4AB6-A90A-F440887D728A}" sibTransId="{AF427849-F2CC-4798-A664-9390464FF201}"/>
    <dgm:cxn modelId="{0E1CBF17-7C34-4C86-B8F7-BA36292CA939}" type="presOf" srcId="{023C4981-36D8-4C00-82DA-91841A329B65}" destId="{6AAE8C32-9DEA-4E95-A605-42896CF695B5}" srcOrd="0" destOrd="0" presId="urn:microsoft.com/office/officeart/2005/8/layout/vList2"/>
    <dgm:cxn modelId="{3F5EB381-64D4-4D6C-AB38-F9B5EE0DC99D}" type="presOf" srcId="{C3AB1092-6766-4171-AB66-E117F59F95A3}" destId="{43F336D9-5C4F-423D-A9B2-C08939B9AEF0}" srcOrd="0" destOrd="0" presId="urn:microsoft.com/office/officeart/2005/8/layout/vList2"/>
    <dgm:cxn modelId="{33BCC34E-AFC8-449F-B1B3-648E402C8FC9}" type="presOf" srcId="{C0299817-FEED-4EB3-A30F-48E33136486D}" destId="{F5B2AF60-9460-42C2-BED1-C0F762AD7183}" srcOrd="0" destOrd="0" presId="urn:microsoft.com/office/officeart/2005/8/layout/vList2"/>
    <dgm:cxn modelId="{428AECE5-6FB0-427D-84DE-C947737049D6}" type="presOf" srcId="{C9E78AD3-24B4-4550-98CF-461775BBC76E}" destId="{968DF0F9-34DD-4FB1-8C5C-8D906FB472DC}" srcOrd="0" destOrd="0" presId="urn:microsoft.com/office/officeart/2005/8/layout/vList2"/>
    <dgm:cxn modelId="{C8A2AB2D-79E0-4C1E-A8E9-19F503EA55A3}" srcId="{BA355AE0-75B7-4C64-BBE9-2B8C7A783D18}" destId="{C0299817-FEED-4EB3-A30F-48E33136486D}" srcOrd="2" destOrd="0" parTransId="{27666C4C-EB75-4FF4-BD54-C52911E96ED0}" sibTransId="{C6482AF1-35D5-4DCD-AE9C-DD07B0755260}"/>
    <dgm:cxn modelId="{45A7BC27-396F-434F-93F6-76B291FCA0DF}" type="presParOf" srcId="{BEF4B1DB-E138-4203-A845-CFC79EB826D6}" destId="{6AAE8C32-9DEA-4E95-A605-42896CF695B5}" srcOrd="0" destOrd="0" presId="urn:microsoft.com/office/officeart/2005/8/layout/vList2"/>
    <dgm:cxn modelId="{2AF403EF-242C-493B-97D9-9FB4295DC02D}" type="presParOf" srcId="{BEF4B1DB-E138-4203-A845-CFC79EB826D6}" destId="{66943D09-83E3-4CA8-BB8F-84A2B2272A30}" srcOrd="1" destOrd="0" presId="urn:microsoft.com/office/officeart/2005/8/layout/vList2"/>
    <dgm:cxn modelId="{712C64CE-9462-48D6-AFC3-2BD7EB58D3C3}" type="presParOf" srcId="{BEF4B1DB-E138-4203-A845-CFC79EB826D6}" destId="{968DF0F9-34DD-4FB1-8C5C-8D906FB472DC}" srcOrd="2" destOrd="0" presId="urn:microsoft.com/office/officeart/2005/8/layout/vList2"/>
    <dgm:cxn modelId="{4493746B-A06C-4CF0-BF2E-B37AF2AF5B00}" type="presParOf" srcId="{BEF4B1DB-E138-4203-A845-CFC79EB826D6}" destId="{771C576E-8B74-4A79-89A9-38C739E630CB}" srcOrd="3" destOrd="0" presId="urn:microsoft.com/office/officeart/2005/8/layout/vList2"/>
    <dgm:cxn modelId="{A6F88492-D14E-4FD9-BE0C-053BBF0DEFD3}" type="presParOf" srcId="{BEF4B1DB-E138-4203-A845-CFC79EB826D6}" destId="{F5B2AF60-9460-42C2-BED1-C0F762AD7183}" srcOrd="4" destOrd="0" presId="urn:microsoft.com/office/officeart/2005/8/layout/vList2"/>
    <dgm:cxn modelId="{91761B4D-D777-409A-893B-627E15AB3CC9}" type="presParOf" srcId="{BEF4B1DB-E138-4203-A845-CFC79EB826D6}" destId="{AC0EA704-695D-4FEA-880F-F10F98CC8BE3}" srcOrd="5" destOrd="0" presId="urn:microsoft.com/office/officeart/2005/8/layout/vList2"/>
    <dgm:cxn modelId="{7A7DA449-035D-46F8-B2A5-28C1203E80FF}" type="presParOf" srcId="{BEF4B1DB-E138-4203-A845-CFC79EB826D6}" destId="{43F336D9-5C4F-423D-A9B2-C08939B9AE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A433E8C-F946-48A2-AAD6-FE2C6E47A9E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17A1D4AB-358F-4BDE-8795-94DA462F3129}">
      <dgm:prSet/>
      <dgm:spPr/>
      <dgm:t>
        <a:bodyPr/>
        <a:lstStyle/>
        <a:p>
          <a:pPr rtl="0"/>
          <a:r>
            <a:rPr lang="sl-SI" smtClean="0"/>
            <a:t>Na strani predpisovalcev (napotovalcev):</a:t>
          </a:r>
          <a:endParaRPr lang="sl-SI"/>
        </a:p>
      </dgm:t>
    </dgm:pt>
    <dgm:pt modelId="{9B339109-C9D2-411C-9BD5-9289D64AABBE}" type="parTrans" cxnId="{AF1DB68D-8071-4D3E-B9BE-E721A3D73950}">
      <dgm:prSet/>
      <dgm:spPr/>
      <dgm:t>
        <a:bodyPr/>
        <a:lstStyle/>
        <a:p>
          <a:endParaRPr lang="sl-SI"/>
        </a:p>
      </dgm:t>
    </dgm:pt>
    <dgm:pt modelId="{31901EBE-0093-4B31-94EE-79D150545A4C}" type="sibTrans" cxnId="{AF1DB68D-8071-4D3E-B9BE-E721A3D73950}">
      <dgm:prSet/>
      <dgm:spPr/>
      <dgm:t>
        <a:bodyPr/>
        <a:lstStyle/>
        <a:p>
          <a:endParaRPr lang="sl-SI"/>
        </a:p>
      </dgm:t>
    </dgm:pt>
    <dgm:pt modelId="{60B4FD31-A65D-40B0-95FE-4B70C691E075}">
      <dgm:prSet/>
      <dgm:spPr/>
      <dgm:t>
        <a:bodyPr/>
        <a:lstStyle/>
        <a:p>
          <a:pPr rtl="0"/>
          <a:r>
            <a:rPr lang="sl-SI" smtClean="0"/>
            <a:t>Obstajajo rešitve za vnašanje DN FT v lokalne sisteme</a:t>
          </a:r>
          <a:endParaRPr lang="sl-SI"/>
        </a:p>
      </dgm:t>
    </dgm:pt>
    <dgm:pt modelId="{7690A232-904B-44A9-92DD-97EEAD237EF0}" type="parTrans" cxnId="{F552550D-FD02-4081-828F-C8EE9095DB62}">
      <dgm:prSet/>
      <dgm:spPr/>
      <dgm:t>
        <a:bodyPr/>
        <a:lstStyle/>
        <a:p>
          <a:endParaRPr lang="sl-SI"/>
        </a:p>
      </dgm:t>
    </dgm:pt>
    <dgm:pt modelId="{8D5566B9-9A4B-4619-B723-266F9CECBFAE}" type="sibTrans" cxnId="{F552550D-FD02-4081-828F-C8EE9095DB62}">
      <dgm:prSet/>
      <dgm:spPr/>
      <dgm:t>
        <a:bodyPr/>
        <a:lstStyle/>
        <a:p>
          <a:endParaRPr lang="sl-SI"/>
        </a:p>
      </dgm:t>
    </dgm:pt>
    <dgm:pt modelId="{144F3163-1424-4A5F-88F7-7186CFC205CE}">
      <dgm:prSet/>
      <dgm:spPr/>
      <dgm:t>
        <a:bodyPr/>
        <a:lstStyle/>
        <a:p>
          <a:pPr rtl="0"/>
          <a:r>
            <a:rPr lang="sl-SI" u="sng" dirty="0" smtClean="0"/>
            <a:t>Trenutno</a:t>
          </a:r>
          <a:r>
            <a:rPr lang="sl-SI" dirty="0" smtClean="0"/>
            <a:t>: DN se tiskajo na papirni zeleni </a:t>
          </a:r>
          <a:r>
            <a:rPr lang="sl-SI" dirty="0" err="1" smtClean="0"/>
            <a:t>Obr</a:t>
          </a:r>
          <a:r>
            <a:rPr lang="sl-SI" dirty="0" smtClean="0"/>
            <a:t>. DN FT</a:t>
          </a:r>
          <a:endParaRPr lang="sl-SI" dirty="0"/>
        </a:p>
      </dgm:t>
    </dgm:pt>
    <dgm:pt modelId="{7340DAB5-124D-48E6-A556-E9742A35E665}" type="parTrans" cxnId="{8B4E2758-03AF-4167-A5F5-4693ED0FD55F}">
      <dgm:prSet/>
      <dgm:spPr/>
      <dgm:t>
        <a:bodyPr/>
        <a:lstStyle/>
        <a:p>
          <a:endParaRPr lang="sl-SI"/>
        </a:p>
      </dgm:t>
    </dgm:pt>
    <dgm:pt modelId="{78973122-89CB-4804-BD7F-36737B257617}" type="sibTrans" cxnId="{8B4E2758-03AF-4167-A5F5-4693ED0FD55F}">
      <dgm:prSet/>
      <dgm:spPr/>
      <dgm:t>
        <a:bodyPr/>
        <a:lstStyle/>
        <a:p>
          <a:endParaRPr lang="sl-SI"/>
        </a:p>
      </dgm:t>
    </dgm:pt>
    <dgm:pt modelId="{115D2189-0D2A-486B-AB96-326A1CDE2B67}">
      <dgm:prSet/>
      <dgm:spPr/>
      <dgm:t>
        <a:bodyPr/>
        <a:lstStyle/>
        <a:p>
          <a:pPr rtl="0"/>
          <a:r>
            <a:rPr lang="sl-SI" u="sng" smtClean="0"/>
            <a:t>V prihodnje</a:t>
          </a:r>
          <a:r>
            <a:rPr lang="sl-SI" smtClean="0"/>
            <a:t>: e-DN FT se bo poslal v centralni sistem eNaročanja</a:t>
          </a:r>
          <a:endParaRPr lang="sl-SI"/>
        </a:p>
      </dgm:t>
    </dgm:pt>
    <dgm:pt modelId="{B1F231F5-E234-4ED6-8ACA-BA314FC2B188}" type="parTrans" cxnId="{28553628-DEF8-4B01-A1D9-F7F1127F81BF}">
      <dgm:prSet/>
      <dgm:spPr/>
      <dgm:t>
        <a:bodyPr/>
        <a:lstStyle/>
        <a:p>
          <a:endParaRPr lang="sl-SI"/>
        </a:p>
      </dgm:t>
    </dgm:pt>
    <dgm:pt modelId="{47EE5543-48C0-493C-A425-D161D3C09733}" type="sibTrans" cxnId="{28553628-DEF8-4B01-A1D9-F7F1127F81BF}">
      <dgm:prSet/>
      <dgm:spPr/>
      <dgm:t>
        <a:bodyPr/>
        <a:lstStyle/>
        <a:p>
          <a:endParaRPr lang="sl-SI"/>
        </a:p>
      </dgm:t>
    </dgm:pt>
    <dgm:pt modelId="{7422B107-0EEB-4372-86BF-E54AD1DFC006}">
      <dgm:prSet/>
      <dgm:spPr/>
      <dgm:t>
        <a:bodyPr/>
        <a:lstStyle/>
        <a:p>
          <a:pPr rtl="0"/>
          <a:r>
            <a:rPr lang="sl-SI" smtClean="0"/>
            <a:t>Preverjanje vseh potrebnih podatkov</a:t>
          </a:r>
          <a:endParaRPr lang="sl-SI"/>
        </a:p>
      </dgm:t>
    </dgm:pt>
    <dgm:pt modelId="{84D919D6-F417-4513-A03C-45A39BF925FD}" type="parTrans" cxnId="{E89F2BFB-0A14-4E93-9F7E-5DA857BC3889}">
      <dgm:prSet/>
      <dgm:spPr/>
      <dgm:t>
        <a:bodyPr/>
        <a:lstStyle/>
        <a:p>
          <a:endParaRPr lang="sl-SI"/>
        </a:p>
      </dgm:t>
    </dgm:pt>
    <dgm:pt modelId="{F60FCA7A-209F-46CE-B0DD-52409F73D663}" type="sibTrans" cxnId="{E89F2BFB-0A14-4E93-9F7E-5DA857BC3889}">
      <dgm:prSet/>
      <dgm:spPr/>
      <dgm:t>
        <a:bodyPr/>
        <a:lstStyle/>
        <a:p>
          <a:endParaRPr lang="sl-SI"/>
        </a:p>
      </dgm:t>
    </dgm:pt>
    <dgm:pt modelId="{19795AE3-3196-4749-AC86-531D04188517}">
      <dgm:prSet/>
      <dgm:spPr/>
      <dgm:t>
        <a:bodyPr/>
        <a:lstStyle/>
        <a:p>
          <a:pPr rtl="0"/>
          <a:r>
            <a:rPr lang="sl-SI" dirty="0" smtClean="0"/>
            <a:t>Digitalno podpisan dokument</a:t>
          </a:r>
          <a:endParaRPr lang="sl-SI" dirty="0"/>
        </a:p>
      </dgm:t>
    </dgm:pt>
    <dgm:pt modelId="{45136193-0E78-442D-A872-9FCC155D5772}" type="parTrans" cxnId="{EF6BC2D7-55DD-48E1-82E8-A32DB66D8327}">
      <dgm:prSet/>
      <dgm:spPr/>
      <dgm:t>
        <a:bodyPr/>
        <a:lstStyle/>
        <a:p>
          <a:endParaRPr lang="sl-SI"/>
        </a:p>
      </dgm:t>
    </dgm:pt>
    <dgm:pt modelId="{A05B82A9-EF8B-42CF-9A8B-B88FFD237171}" type="sibTrans" cxnId="{EF6BC2D7-55DD-48E1-82E8-A32DB66D8327}">
      <dgm:prSet/>
      <dgm:spPr/>
      <dgm:t>
        <a:bodyPr/>
        <a:lstStyle/>
        <a:p>
          <a:endParaRPr lang="sl-SI"/>
        </a:p>
      </dgm:t>
    </dgm:pt>
    <dgm:pt modelId="{20DDB3C9-5DC4-4150-B865-4A242E18C15A}">
      <dgm:prSet/>
      <dgm:spPr/>
      <dgm:t>
        <a:bodyPr/>
        <a:lstStyle/>
        <a:p>
          <a:pPr rtl="0"/>
          <a:r>
            <a:rPr lang="sl-SI" smtClean="0"/>
            <a:t>Na strani napotnih izvajalcev (fizioterapevtov)</a:t>
          </a:r>
          <a:endParaRPr lang="sl-SI"/>
        </a:p>
      </dgm:t>
    </dgm:pt>
    <dgm:pt modelId="{29AC6774-BCBD-428F-A7BB-7E4FABE872DA}" type="parTrans" cxnId="{EB73F4AB-5E40-4C9D-B2DF-0E2155ED026A}">
      <dgm:prSet/>
      <dgm:spPr/>
      <dgm:t>
        <a:bodyPr/>
        <a:lstStyle/>
        <a:p>
          <a:endParaRPr lang="sl-SI"/>
        </a:p>
      </dgm:t>
    </dgm:pt>
    <dgm:pt modelId="{21EA69F0-4225-4460-8025-A513500AB0F9}" type="sibTrans" cxnId="{EB73F4AB-5E40-4C9D-B2DF-0E2155ED026A}">
      <dgm:prSet/>
      <dgm:spPr/>
      <dgm:t>
        <a:bodyPr/>
        <a:lstStyle/>
        <a:p>
          <a:endParaRPr lang="sl-SI"/>
        </a:p>
      </dgm:t>
    </dgm:pt>
    <dgm:pt modelId="{BDF8ADA4-56FE-4F90-B53F-9FC878A701AC}">
      <dgm:prSet/>
      <dgm:spPr/>
      <dgm:t>
        <a:bodyPr/>
        <a:lstStyle/>
        <a:p>
          <a:pPr rtl="0"/>
          <a:r>
            <a:rPr lang="sl-SI" smtClean="0"/>
            <a:t>Obstajajo rešitve za urejanje čakalnih seznamov</a:t>
          </a:r>
          <a:endParaRPr lang="sl-SI"/>
        </a:p>
      </dgm:t>
    </dgm:pt>
    <dgm:pt modelId="{AA9C00CB-911B-419B-A056-F79F23AA5543}" type="parTrans" cxnId="{53C25A61-2E71-4B8C-ADB3-0654B74E980D}">
      <dgm:prSet/>
      <dgm:spPr/>
      <dgm:t>
        <a:bodyPr/>
        <a:lstStyle/>
        <a:p>
          <a:endParaRPr lang="sl-SI"/>
        </a:p>
      </dgm:t>
    </dgm:pt>
    <dgm:pt modelId="{0BC4A9EF-3EC5-48E9-B0C6-1BAE3ED9E7B4}" type="sibTrans" cxnId="{53C25A61-2E71-4B8C-ADB3-0654B74E980D}">
      <dgm:prSet/>
      <dgm:spPr/>
      <dgm:t>
        <a:bodyPr/>
        <a:lstStyle/>
        <a:p>
          <a:endParaRPr lang="sl-SI"/>
        </a:p>
      </dgm:t>
    </dgm:pt>
    <dgm:pt modelId="{025BBB08-EEDF-4D5D-9A50-4E370A076B52}">
      <dgm:prSet/>
      <dgm:spPr/>
      <dgm:t>
        <a:bodyPr/>
        <a:lstStyle/>
        <a:p>
          <a:pPr rtl="0"/>
          <a:r>
            <a:rPr lang="sl-SI" u="sng" dirty="0" smtClean="0"/>
            <a:t>Trenutno</a:t>
          </a:r>
          <a:r>
            <a:rPr lang="sl-SI" dirty="0" smtClean="0"/>
            <a:t>: termini in podatki iz </a:t>
          </a:r>
          <a:r>
            <a:rPr lang="sl-SI" dirty="0" err="1" smtClean="0"/>
            <a:t>DNjev</a:t>
          </a:r>
          <a:r>
            <a:rPr lang="sl-SI" dirty="0" smtClean="0"/>
            <a:t> se ročno vnašajo</a:t>
          </a:r>
          <a:endParaRPr lang="sl-SI" dirty="0"/>
        </a:p>
      </dgm:t>
    </dgm:pt>
    <dgm:pt modelId="{0333DDD0-D737-4F14-8E2D-24B68970EB92}" type="parTrans" cxnId="{1763B698-EF77-468E-9A20-47A87FB3CBEA}">
      <dgm:prSet/>
      <dgm:spPr/>
      <dgm:t>
        <a:bodyPr/>
        <a:lstStyle/>
        <a:p>
          <a:endParaRPr lang="sl-SI"/>
        </a:p>
      </dgm:t>
    </dgm:pt>
    <dgm:pt modelId="{8BF5D1DE-1B19-444F-8D7B-C68F0956C011}" type="sibTrans" cxnId="{1763B698-EF77-468E-9A20-47A87FB3CBEA}">
      <dgm:prSet/>
      <dgm:spPr/>
      <dgm:t>
        <a:bodyPr/>
        <a:lstStyle/>
        <a:p>
          <a:endParaRPr lang="sl-SI"/>
        </a:p>
      </dgm:t>
    </dgm:pt>
    <dgm:pt modelId="{E912DC47-347B-4EA5-BE0E-44D57B248557}">
      <dgm:prSet/>
      <dgm:spPr/>
      <dgm:t>
        <a:bodyPr/>
        <a:lstStyle/>
        <a:p>
          <a:pPr rtl="0"/>
          <a:r>
            <a:rPr lang="sl-SI" dirty="0" smtClean="0"/>
            <a:t>lahko se bo izvedlo e-naročilo</a:t>
          </a:r>
          <a:endParaRPr lang="sl-SI" dirty="0"/>
        </a:p>
      </dgm:t>
    </dgm:pt>
    <dgm:pt modelId="{2992E730-8583-406B-99CE-BBCAF082735E}" type="parTrans" cxnId="{B5A7EAD4-203E-4AE8-828E-BE5738F6493C}">
      <dgm:prSet/>
      <dgm:spPr/>
      <dgm:t>
        <a:bodyPr/>
        <a:lstStyle/>
        <a:p>
          <a:endParaRPr lang="sl-SI"/>
        </a:p>
      </dgm:t>
    </dgm:pt>
    <dgm:pt modelId="{B0187214-E867-41B0-945A-F89A251D5D9D}" type="sibTrans" cxnId="{B5A7EAD4-203E-4AE8-828E-BE5738F6493C}">
      <dgm:prSet/>
      <dgm:spPr/>
      <dgm:t>
        <a:bodyPr/>
        <a:lstStyle/>
        <a:p>
          <a:endParaRPr lang="sl-SI"/>
        </a:p>
      </dgm:t>
    </dgm:pt>
    <dgm:pt modelId="{8180173D-EC3D-410A-9813-B246223B4EB7}">
      <dgm:prSet/>
      <dgm:spPr/>
      <dgm:t>
        <a:bodyPr/>
        <a:lstStyle/>
        <a:p>
          <a:pPr rtl="0"/>
          <a:r>
            <a:rPr lang="sl-SI" smtClean="0"/>
            <a:t>e-DN FT se bo prenesel iz centralnega sistema eNaročanja</a:t>
          </a:r>
          <a:endParaRPr lang="sl-SI"/>
        </a:p>
      </dgm:t>
    </dgm:pt>
    <dgm:pt modelId="{163E701B-F2DC-48ED-A0E1-75AAF36FED0B}" type="parTrans" cxnId="{40B8E1AF-2BDA-4588-B0F7-152209AF1F23}">
      <dgm:prSet/>
      <dgm:spPr/>
      <dgm:t>
        <a:bodyPr/>
        <a:lstStyle/>
        <a:p>
          <a:endParaRPr lang="sl-SI"/>
        </a:p>
      </dgm:t>
    </dgm:pt>
    <dgm:pt modelId="{FC6D035F-8753-4DA8-99AE-355D3D48E6F6}" type="sibTrans" cxnId="{40B8E1AF-2BDA-4588-B0F7-152209AF1F23}">
      <dgm:prSet/>
      <dgm:spPr/>
      <dgm:t>
        <a:bodyPr/>
        <a:lstStyle/>
        <a:p>
          <a:endParaRPr lang="sl-SI"/>
        </a:p>
      </dgm:t>
    </dgm:pt>
    <dgm:pt modelId="{547FF2FA-9809-4F86-8A5B-B33CDAC49FD0}">
      <dgm:prSet/>
      <dgm:spPr/>
      <dgm:t>
        <a:bodyPr/>
        <a:lstStyle/>
        <a:p>
          <a:pPr rtl="0"/>
          <a:r>
            <a:rPr lang="sl-SI" smtClean="0"/>
            <a:t>(že sedaj) samodejno poročanje o prostih terminih, čakajočih, …</a:t>
          </a:r>
          <a:endParaRPr lang="sl-SI"/>
        </a:p>
      </dgm:t>
    </dgm:pt>
    <dgm:pt modelId="{BB09429B-B052-4FE6-B6BE-5029807C41A6}" type="parTrans" cxnId="{CB7D7514-10F2-41A6-8316-4CB49805FD05}">
      <dgm:prSet/>
      <dgm:spPr/>
      <dgm:t>
        <a:bodyPr/>
        <a:lstStyle/>
        <a:p>
          <a:endParaRPr lang="sl-SI"/>
        </a:p>
      </dgm:t>
    </dgm:pt>
    <dgm:pt modelId="{4F1C9DE3-D61F-4DF3-AE5B-9228FC315BC6}" type="sibTrans" cxnId="{CB7D7514-10F2-41A6-8316-4CB49805FD05}">
      <dgm:prSet/>
      <dgm:spPr/>
      <dgm:t>
        <a:bodyPr/>
        <a:lstStyle/>
        <a:p>
          <a:endParaRPr lang="sl-SI"/>
        </a:p>
      </dgm:t>
    </dgm:pt>
    <dgm:pt modelId="{5ED5BC9B-0BBF-4009-AAE7-DDCBB01A3D01}">
      <dgm:prSet/>
      <dgm:spPr/>
      <dgm:t>
        <a:bodyPr/>
        <a:lstStyle/>
        <a:p>
          <a:pPr rtl="0"/>
          <a:r>
            <a:rPr lang="sl-SI" dirty="0" smtClean="0"/>
            <a:t>čakalni seznami urejeni po </a:t>
          </a:r>
          <a:r>
            <a:rPr lang="en-US" dirty="0" err="1" smtClean="0"/>
            <a:t>novih</a:t>
          </a:r>
          <a:r>
            <a:rPr lang="en-US" dirty="0" smtClean="0"/>
            <a:t> </a:t>
          </a:r>
          <a:r>
            <a:rPr lang="sl-SI" dirty="0" smtClean="0"/>
            <a:t>VZS</a:t>
          </a:r>
          <a:r>
            <a:rPr lang="en-US" dirty="0" err="1" smtClean="0"/>
            <a:t>jih</a:t>
          </a:r>
          <a:endParaRPr lang="sl-SI" dirty="0"/>
        </a:p>
      </dgm:t>
    </dgm:pt>
    <dgm:pt modelId="{E76B9013-E782-4F8C-95D4-C6844C8BB52A}" type="parTrans" cxnId="{3EA88BE1-1F7A-4AAA-9F9B-D0AB364916A3}">
      <dgm:prSet/>
      <dgm:spPr/>
      <dgm:t>
        <a:bodyPr/>
        <a:lstStyle/>
        <a:p>
          <a:endParaRPr lang="sl-SI"/>
        </a:p>
      </dgm:t>
    </dgm:pt>
    <dgm:pt modelId="{CDFC454B-001A-4152-ABF6-2203FCDA282B}" type="sibTrans" cxnId="{3EA88BE1-1F7A-4AAA-9F9B-D0AB364916A3}">
      <dgm:prSet/>
      <dgm:spPr/>
      <dgm:t>
        <a:bodyPr/>
        <a:lstStyle/>
        <a:p>
          <a:endParaRPr lang="sl-SI"/>
        </a:p>
      </dgm:t>
    </dgm:pt>
    <dgm:pt modelId="{2AE59F48-FF34-45F7-A86E-F0B1FC0C4E16}">
      <dgm:prSet/>
      <dgm:spPr/>
      <dgm:t>
        <a:bodyPr/>
        <a:lstStyle/>
        <a:p>
          <a:pPr rtl="0"/>
          <a:endParaRPr lang="sl-SI" dirty="0"/>
        </a:p>
      </dgm:t>
    </dgm:pt>
    <dgm:pt modelId="{DE449971-4601-4FFF-92BA-3655337ABA65}" type="parTrans" cxnId="{A8112100-01EA-42D4-8CD2-A3F260EE83A0}">
      <dgm:prSet/>
      <dgm:spPr/>
      <dgm:t>
        <a:bodyPr/>
        <a:lstStyle/>
        <a:p>
          <a:endParaRPr lang="sl-SI"/>
        </a:p>
      </dgm:t>
    </dgm:pt>
    <dgm:pt modelId="{3EC0B646-2BE8-491D-B267-A3FEC5B50FA0}" type="sibTrans" cxnId="{A8112100-01EA-42D4-8CD2-A3F260EE83A0}">
      <dgm:prSet/>
      <dgm:spPr/>
      <dgm:t>
        <a:bodyPr/>
        <a:lstStyle/>
        <a:p>
          <a:endParaRPr lang="sl-SI"/>
        </a:p>
      </dgm:t>
    </dgm:pt>
    <dgm:pt modelId="{B8023F4C-AE68-4555-BADD-83D63E4D5226}">
      <dgm:prSet/>
      <dgm:spPr/>
      <dgm:t>
        <a:bodyPr/>
        <a:lstStyle/>
        <a:p>
          <a:pPr rtl="0"/>
          <a:r>
            <a:rPr lang="en-US" dirty="0" err="1" smtClean="0"/>
            <a:t>Neobvezno</a:t>
          </a:r>
          <a:r>
            <a:rPr lang="en-US" dirty="0" smtClean="0"/>
            <a:t> </a:t>
          </a:r>
          <a:r>
            <a:rPr lang="en-US" dirty="0" err="1" smtClean="0"/>
            <a:t>tiskanje</a:t>
          </a:r>
          <a:r>
            <a:rPr lang="en-US" dirty="0" smtClean="0"/>
            <a:t> </a:t>
          </a:r>
          <a:r>
            <a:rPr lang="en-US" dirty="0" err="1" smtClean="0"/>
            <a:t>potrdila</a:t>
          </a:r>
          <a:r>
            <a:rPr lang="en-US" dirty="0" smtClean="0"/>
            <a:t> o </a:t>
          </a:r>
          <a:r>
            <a:rPr lang="en-US" dirty="0" err="1" smtClean="0"/>
            <a:t>napotitvi</a:t>
          </a:r>
          <a:endParaRPr lang="sl-SI" dirty="0"/>
        </a:p>
      </dgm:t>
    </dgm:pt>
    <dgm:pt modelId="{8124ED65-5088-4D27-8834-364832A29562}" type="parTrans" cxnId="{4C2415E5-F8C3-49F2-A383-C8230701D498}">
      <dgm:prSet/>
      <dgm:spPr/>
      <dgm:t>
        <a:bodyPr/>
        <a:lstStyle/>
        <a:p>
          <a:endParaRPr lang="sl-SI"/>
        </a:p>
      </dgm:t>
    </dgm:pt>
    <dgm:pt modelId="{68B21642-FAF5-41C1-9B14-D9ECD7E983EF}" type="sibTrans" cxnId="{4C2415E5-F8C3-49F2-A383-C8230701D498}">
      <dgm:prSet/>
      <dgm:spPr/>
      <dgm:t>
        <a:bodyPr/>
        <a:lstStyle/>
        <a:p>
          <a:endParaRPr lang="sl-SI"/>
        </a:p>
      </dgm:t>
    </dgm:pt>
    <dgm:pt modelId="{EAD30D98-B7BA-476B-A1C8-FF5D5C134D5E}">
      <dgm:prSet/>
      <dgm:spPr/>
      <dgm:t>
        <a:bodyPr/>
        <a:lstStyle/>
        <a:p>
          <a:pPr rtl="0"/>
          <a:r>
            <a:rPr lang="sl-SI" u="sng" dirty="0" smtClean="0"/>
            <a:t>V prihodnje</a:t>
          </a:r>
          <a:r>
            <a:rPr lang="sl-SI" dirty="0" smtClean="0"/>
            <a:t>: </a:t>
          </a:r>
          <a:endParaRPr lang="sl-SI" dirty="0"/>
        </a:p>
      </dgm:t>
    </dgm:pt>
    <dgm:pt modelId="{1A706024-34BB-4B8C-AB2A-654A15426A98}" type="parTrans" cxnId="{BCEAA053-A599-4C6F-940E-6FE160865112}">
      <dgm:prSet/>
      <dgm:spPr/>
      <dgm:t>
        <a:bodyPr/>
        <a:lstStyle/>
        <a:p>
          <a:endParaRPr lang="sl-SI"/>
        </a:p>
      </dgm:t>
    </dgm:pt>
    <dgm:pt modelId="{5D054187-B31F-4E89-B04A-F7F48347C135}" type="sibTrans" cxnId="{BCEAA053-A599-4C6F-940E-6FE160865112}">
      <dgm:prSet/>
      <dgm:spPr/>
      <dgm:t>
        <a:bodyPr/>
        <a:lstStyle/>
        <a:p>
          <a:endParaRPr lang="sl-SI"/>
        </a:p>
      </dgm:t>
    </dgm:pt>
    <dgm:pt modelId="{E61FF26F-7359-4E53-9A0D-94008CB1B439}">
      <dgm:prSet/>
      <dgm:spPr/>
      <dgm:t>
        <a:bodyPr/>
        <a:lstStyle/>
        <a:p>
          <a:pPr rtl="0"/>
          <a:r>
            <a:rPr lang="en-US" dirty="0" err="1" smtClean="0"/>
            <a:t>Poročanje</a:t>
          </a:r>
          <a:r>
            <a:rPr lang="en-US" dirty="0" smtClean="0"/>
            <a:t> v </a:t>
          </a:r>
          <a:r>
            <a:rPr lang="en-US" dirty="0" err="1" smtClean="0"/>
            <a:t>procesih</a:t>
          </a:r>
          <a:r>
            <a:rPr lang="en-US" dirty="0" smtClean="0"/>
            <a:t> A in B</a:t>
          </a:r>
          <a:endParaRPr lang="sl-SI" dirty="0"/>
        </a:p>
      </dgm:t>
    </dgm:pt>
    <dgm:pt modelId="{96B435D9-87D8-42A0-BE08-7B0686E7711A}" type="parTrans" cxnId="{224EA677-3DB8-45C3-A7AA-DAC03CA31D7F}">
      <dgm:prSet/>
      <dgm:spPr/>
    </dgm:pt>
    <dgm:pt modelId="{0865457C-643A-4614-9AB4-102BB3F8D3D9}" type="sibTrans" cxnId="{224EA677-3DB8-45C3-A7AA-DAC03CA31D7F}">
      <dgm:prSet/>
      <dgm:spPr/>
    </dgm:pt>
    <dgm:pt modelId="{57844DED-5FBC-4B09-8DE1-F78C9EAA8B7D}" type="pres">
      <dgm:prSet presAssocID="{0A433E8C-F946-48A2-AAD6-FE2C6E47A9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FF8D1DC-37D5-4710-B78D-A2AF84E35FE7}" type="pres">
      <dgm:prSet presAssocID="{17A1D4AB-358F-4BDE-8795-94DA462F3129}" presName="composite" presStyleCnt="0"/>
      <dgm:spPr/>
    </dgm:pt>
    <dgm:pt modelId="{BFB00BE2-2A29-4482-A7D4-3986FFEF3F1F}" type="pres">
      <dgm:prSet presAssocID="{17A1D4AB-358F-4BDE-8795-94DA462F31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6E39AD-417D-465E-935F-D9D17C3ED0FF}" type="pres">
      <dgm:prSet presAssocID="{17A1D4AB-358F-4BDE-8795-94DA462F31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CEF96F9-8B70-414B-BD9B-B6BB9786B87B}" type="pres">
      <dgm:prSet presAssocID="{31901EBE-0093-4B31-94EE-79D150545A4C}" presName="space" presStyleCnt="0"/>
      <dgm:spPr/>
    </dgm:pt>
    <dgm:pt modelId="{62CFA128-5C5E-48D8-BDE8-65E433F08CF7}" type="pres">
      <dgm:prSet presAssocID="{20DDB3C9-5DC4-4150-B865-4A242E18C15A}" presName="composite" presStyleCnt="0"/>
      <dgm:spPr/>
    </dgm:pt>
    <dgm:pt modelId="{4F9B11CF-9F02-400E-9F2E-9D0855320A7C}" type="pres">
      <dgm:prSet presAssocID="{20DDB3C9-5DC4-4150-B865-4A242E18C1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94E99A1-ECC8-4A13-AC9C-59C8091D3260}" type="pres">
      <dgm:prSet presAssocID="{20DDB3C9-5DC4-4150-B865-4A242E18C15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763B698-EF77-468E-9A20-47A87FB3CBEA}" srcId="{20DDB3C9-5DC4-4150-B865-4A242E18C15A}" destId="{025BBB08-EEDF-4D5D-9A50-4E370A076B52}" srcOrd="1" destOrd="0" parTransId="{0333DDD0-D737-4F14-8E2D-24B68970EB92}" sibTransId="{8BF5D1DE-1B19-444F-8D7B-C68F0956C011}"/>
    <dgm:cxn modelId="{043C66AA-47E7-46D6-8BC3-5F09FCCB6D17}" type="presOf" srcId="{5ED5BC9B-0BBF-4009-AAE7-DDCBB01A3D01}" destId="{D94E99A1-ECC8-4A13-AC9C-59C8091D3260}" srcOrd="0" destOrd="4" presId="urn:microsoft.com/office/officeart/2005/8/layout/hList1"/>
    <dgm:cxn modelId="{DFFE7E79-5833-447E-ACB0-C09477ABE273}" type="presOf" srcId="{8180173D-EC3D-410A-9813-B246223B4EB7}" destId="{D94E99A1-ECC8-4A13-AC9C-59C8091D3260}" srcOrd="0" destOrd="6" presId="urn:microsoft.com/office/officeart/2005/8/layout/hList1"/>
    <dgm:cxn modelId="{FA2A8C35-DF25-4665-AD94-272711AC8756}" type="presOf" srcId="{7422B107-0EEB-4372-86BF-E54AD1DFC006}" destId="{CB6E39AD-417D-465E-935F-D9D17C3ED0FF}" srcOrd="0" destOrd="3" presId="urn:microsoft.com/office/officeart/2005/8/layout/hList1"/>
    <dgm:cxn modelId="{57024E20-961B-4EED-93F1-3DFC67DB42B7}" type="presOf" srcId="{E61FF26F-7359-4E53-9A0D-94008CB1B439}" destId="{D94E99A1-ECC8-4A13-AC9C-59C8091D3260}" srcOrd="0" destOrd="2" presId="urn:microsoft.com/office/officeart/2005/8/layout/hList1"/>
    <dgm:cxn modelId="{789961F9-825E-4BAA-8275-375B37A81D98}" type="presOf" srcId="{19795AE3-3196-4749-AC86-531D04188517}" destId="{CB6E39AD-417D-465E-935F-D9D17C3ED0FF}" srcOrd="0" destOrd="4" presId="urn:microsoft.com/office/officeart/2005/8/layout/hList1"/>
    <dgm:cxn modelId="{1FB3BFB5-48B7-47D8-B72E-D2B16DB48149}" type="presOf" srcId="{2AE59F48-FF34-45F7-A86E-F0B1FC0C4E16}" destId="{CB6E39AD-417D-465E-935F-D9D17C3ED0FF}" srcOrd="0" destOrd="6" presId="urn:microsoft.com/office/officeart/2005/8/layout/hList1"/>
    <dgm:cxn modelId="{6B983971-BA9F-4DB8-8BA5-57B65E0BFDCD}" type="presOf" srcId="{B8023F4C-AE68-4555-BADD-83D63E4D5226}" destId="{CB6E39AD-417D-465E-935F-D9D17C3ED0FF}" srcOrd="0" destOrd="5" presId="urn:microsoft.com/office/officeart/2005/8/layout/hList1"/>
    <dgm:cxn modelId="{D52A4E6F-3B8C-4308-90F4-F853611BE23D}" type="presOf" srcId="{20DDB3C9-5DC4-4150-B865-4A242E18C15A}" destId="{4F9B11CF-9F02-400E-9F2E-9D0855320A7C}" srcOrd="0" destOrd="0" presId="urn:microsoft.com/office/officeart/2005/8/layout/hList1"/>
    <dgm:cxn modelId="{61D04609-37E0-43EA-B18E-43ABA615AC53}" type="presOf" srcId="{BDF8ADA4-56FE-4F90-B53F-9FC878A701AC}" destId="{D94E99A1-ECC8-4A13-AC9C-59C8091D3260}" srcOrd="0" destOrd="0" presId="urn:microsoft.com/office/officeart/2005/8/layout/hList1"/>
    <dgm:cxn modelId="{C4DF0056-1F2B-4418-8EB6-CAAE3E68DFD9}" type="presOf" srcId="{547FF2FA-9809-4F86-8A5B-B33CDAC49FD0}" destId="{D94E99A1-ECC8-4A13-AC9C-59C8091D3260}" srcOrd="0" destOrd="7" presId="urn:microsoft.com/office/officeart/2005/8/layout/hList1"/>
    <dgm:cxn modelId="{BCEAA053-A599-4C6F-940E-6FE160865112}" srcId="{20DDB3C9-5DC4-4150-B865-4A242E18C15A}" destId="{EAD30D98-B7BA-476B-A1C8-FF5D5C134D5E}" srcOrd="2" destOrd="0" parTransId="{1A706024-34BB-4B8C-AB2A-654A15426A98}" sibTransId="{5D054187-B31F-4E89-B04A-F7F48347C135}"/>
    <dgm:cxn modelId="{F552550D-FD02-4081-828F-C8EE9095DB62}" srcId="{17A1D4AB-358F-4BDE-8795-94DA462F3129}" destId="{60B4FD31-A65D-40B0-95FE-4B70C691E075}" srcOrd="0" destOrd="0" parTransId="{7690A232-904B-44A9-92DD-97EEAD237EF0}" sibTransId="{8D5566B9-9A4B-4619-B723-266F9CECBFAE}"/>
    <dgm:cxn modelId="{A4B5CFCB-C793-4F50-AF81-C80FEE758761}" type="presOf" srcId="{144F3163-1424-4A5F-88F7-7186CFC205CE}" destId="{CB6E39AD-417D-465E-935F-D9D17C3ED0FF}" srcOrd="0" destOrd="1" presId="urn:microsoft.com/office/officeart/2005/8/layout/hList1"/>
    <dgm:cxn modelId="{64011C35-2725-46FB-B7D3-78F491A94F42}" type="presOf" srcId="{17A1D4AB-358F-4BDE-8795-94DA462F3129}" destId="{BFB00BE2-2A29-4482-A7D4-3986FFEF3F1F}" srcOrd="0" destOrd="0" presId="urn:microsoft.com/office/officeart/2005/8/layout/hList1"/>
    <dgm:cxn modelId="{EF6BC2D7-55DD-48E1-82E8-A32DB66D8327}" srcId="{115D2189-0D2A-486B-AB96-326A1CDE2B67}" destId="{19795AE3-3196-4749-AC86-531D04188517}" srcOrd="1" destOrd="0" parTransId="{45136193-0E78-442D-A872-9FCC155D5772}" sibTransId="{A05B82A9-EF8B-42CF-9A8B-B88FFD237171}"/>
    <dgm:cxn modelId="{E89F2BFB-0A14-4E93-9F7E-5DA857BC3889}" srcId="{115D2189-0D2A-486B-AB96-326A1CDE2B67}" destId="{7422B107-0EEB-4372-86BF-E54AD1DFC006}" srcOrd="0" destOrd="0" parTransId="{84D919D6-F417-4513-A03C-45A39BF925FD}" sibTransId="{F60FCA7A-209F-46CE-B0DD-52409F73D663}"/>
    <dgm:cxn modelId="{66ADBAAD-8C1C-4616-ABCA-72D5091624C6}" type="presOf" srcId="{115D2189-0D2A-486B-AB96-326A1CDE2B67}" destId="{CB6E39AD-417D-465E-935F-D9D17C3ED0FF}" srcOrd="0" destOrd="2" presId="urn:microsoft.com/office/officeart/2005/8/layout/hList1"/>
    <dgm:cxn modelId="{4C2415E5-F8C3-49F2-A383-C8230701D498}" srcId="{115D2189-0D2A-486B-AB96-326A1CDE2B67}" destId="{B8023F4C-AE68-4555-BADD-83D63E4D5226}" srcOrd="2" destOrd="0" parTransId="{8124ED65-5088-4D27-8834-364832A29562}" sibTransId="{68B21642-FAF5-41C1-9B14-D9ECD7E983EF}"/>
    <dgm:cxn modelId="{EB73F4AB-5E40-4C9D-B2DF-0E2155ED026A}" srcId="{0A433E8C-F946-48A2-AAD6-FE2C6E47A9ED}" destId="{20DDB3C9-5DC4-4150-B865-4A242E18C15A}" srcOrd="1" destOrd="0" parTransId="{29AC6774-BCBD-428F-A7BB-7E4FABE872DA}" sibTransId="{21EA69F0-4225-4460-8025-A513500AB0F9}"/>
    <dgm:cxn modelId="{8B4E2758-03AF-4167-A5F5-4693ED0FD55F}" srcId="{17A1D4AB-358F-4BDE-8795-94DA462F3129}" destId="{144F3163-1424-4A5F-88F7-7186CFC205CE}" srcOrd="1" destOrd="0" parTransId="{7340DAB5-124D-48E6-A556-E9742A35E665}" sibTransId="{78973122-89CB-4804-BD7F-36737B257617}"/>
    <dgm:cxn modelId="{53C25A61-2E71-4B8C-ADB3-0654B74E980D}" srcId="{20DDB3C9-5DC4-4150-B865-4A242E18C15A}" destId="{BDF8ADA4-56FE-4F90-B53F-9FC878A701AC}" srcOrd="0" destOrd="0" parTransId="{AA9C00CB-911B-419B-A056-F79F23AA5543}" sibTransId="{0BC4A9EF-3EC5-48E9-B0C6-1BAE3ED9E7B4}"/>
    <dgm:cxn modelId="{DE2EA693-3BC6-4122-BDB3-FC7D8D6632E9}" type="presOf" srcId="{0A433E8C-F946-48A2-AAD6-FE2C6E47A9ED}" destId="{57844DED-5FBC-4B09-8DE1-F78C9EAA8B7D}" srcOrd="0" destOrd="0" presId="urn:microsoft.com/office/officeart/2005/8/layout/hList1"/>
    <dgm:cxn modelId="{1E22AA81-9EA9-40D5-B1A7-D21A3C3D55F8}" type="presOf" srcId="{025BBB08-EEDF-4D5D-9A50-4E370A076B52}" destId="{D94E99A1-ECC8-4A13-AC9C-59C8091D3260}" srcOrd="0" destOrd="1" presId="urn:microsoft.com/office/officeart/2005/8/layout/hList1"/>
    <dgm:cxn modelId="{E69BF9A0-0409-4A8B-B7BE-9F167A85A222}" type="presOf" srcId="{E912DC47-347B-4EA5-BE0E-44D57B248557}" destId="{D94E99A1-ECC8-4A13-AC9C-59C8091D3260}" srcOrd="0" destOrd="5" presId="urn:microsoft.com/office/officeart/2005/8/layout/hList1"/>
    <dgm:cxn modelId="{A8112100-01EA-42D4-8CD2-A3F260EE83A0}" srcId="{17A1D4AB-358F-4BDE-8795-94DA462F3129}" destId="{2AE59F48-FF34-45F7-A86E-F0B1FC0C4E16}" srcOrd="3" destOrd="0" parTransId="{DE449971-4601-4FFF-92BA-3655337ABA65}" sibTransId="{3EC0B646-2BE8-491D-B267-A3FEC5B50FA0}"/>
    <dgm:cxn modelId="{40B8E1AF-2BDA-4588-B0F7-152209AF1F23}" srcId="{EAD30D98-B7BA-476B-A1C8-FF5D5C134D5E}" destId="{8180173D-EC3D-410A-9813-B246223B4EB7}" srcOrd="2" destOrd="0" parTransId="{163E701B-F2DC-48ED-A0E1-75AAF36FED0B}" sibTransId="{FC6D035F-8753-4DA8-99AE-355D3D48E6F6}"/>
    <dgm:cxn modelId="{A856B746-B637-468B-923B-4153B4A5231D}" type="presOf" srcId="{EAD30D98-B7BA-476B-A1C8-FF5D5C134D5E}" destId="{D94E99A1-ECC8-4A13-AC9C-59C8091D3260}" srcOrd="0" destOrd="3" presId="urn:microsoft.com/office/officeart/2005/8/layout/hList1"/>
    <dgm:cxn modelId="{3EA88BE1-1F7A-4AAA-9F9B-D0AB364916A3}" srcId="{EAD30D98-B7BA-476B-A1C8-FF5D5C134D5E}" destId="{5ED5BC9B-0BBF-4009-AAE7-DDCBB01A3D01}" srcOrd="0" destOrd="0" parTransId="{E76B9013-E782-4F8C-95D4-C6844C8BB52A}" sibTransId="{CDFC454B-001A-4152-ABF6-2203FCDA282B}"/>
    <dgm:cxn modelId="{CB7D7514-10F2-41A6-8316-4CB49805FD05}" srcId="{EAD30D98-B7BA-476B-A1C8-FF5D5C134D5E}" destId="{547FF2FA-9809-4F86-8A5B-B33CDAC49FD0}" srcOrd="3" destOrd="0" parTransId="{BB09429B-B052-4FE6-B6BE-5029807C41A6}" sibTransId="{4F1C9DE3-D61F-4DF3-AE5B-9228FC315BC6}"/>
    <dgm:cxn modelId="{28553628-DEF8-4B01-A1D9-F7F1127F81BF}" srcId="{17A1D4AB-358F-4BDE-8795-94DA462F3129}" destId="{115D2189-0D2A-486B-AB96-326A1CDE2B67}" srcOrd="2" destOrd="0" parTransId="{B1F231F5-E234-4ED6-8ACA-BA314FC2B188}" sibTransId="{47EE5543-48C0-493C-A425-D161D3C09733}"/>
    <dgm:cxn modelId="{B5A7EAD4-203E-4AE8-828E-BE5738F6493C}" srcId="{EAD30D98-B7BA-476B-A1C8-FF5D5C134D5E}" destId="{E912DC47-347B-4EA5-BE0E-44D57B248557}" srcOrd="1" destOrd="0" parTransId="{2992E730-8583-406B-99CE-BBCAF082735E}" sibTransId="{B0187214-E867-41B0-945A-F89A251D5D9D}"/>
    <dgm:cxn modelId="{E4EACE5C-2FF4-4B9B-A238-79A16EE24D5F}" type="presOf" srcId="{60B4FD31-A65D-40B0-95FE-4B70C691E075}" destId="{CB6E39AD-417D-465E-935F-D9D17C3ED0FF}" srcOrd="0" destOrd="0" presId="urn:microsoft.com/office/officeart/2005/8/layout/hList1"/>
    <dgm:cxn modelId="{AF1DB68D-8071-4D3E-B9BE-E721A3D73950}" srcId="{0A433E8C-F946-48A2-AAD6-FE2C6E47A9ED}" destId="{17A1D4AB-358F-4BDE-8795-94DA462F3129}" srcOrd="0" destOrd="0" parTransId="{9B339109-C9D2-411C-9BD5-9289D64AABBE}" sibTransId="{31901EBE-0093-4B31-94EE-79D150545A4C}"/>
    <dgm:cxn modelId="{224EA677-3DB8-45C3-A7AA-DAC03CA31D7F}" srcId="{025BBB08-EEDF-4D5D-9A50-4E370A076B52}" destId="{E61FF26F-7359-4E53-9A0D-94008CB1B439}" srcOrd="0" destOrd="0" parTransId="{96B435D9-87D8-42A0-BE08-7B0686E7711A}" sibTransId="{0865457C-643A-4614-9AB4-102BB3F8D3D9}"/>
    <dgm:cxn modelId="{78142098-05AD-430A-B476-2E273321B48C}" type="presParOf" srcId="{57844DED-5FBC-4B09-8DE1-F78C9EAA8B7D}" destId="{9FF8D1DC-37D5-4710-B78D-A2AF84E35FE7}" srcOrd="0" destOrd="0" presId="urn:microsoft.com/office/officeart/2005/8/layout/hList1"/>
    <dgm:cxn modelId="{D03F99C5-DEFE-4FA1-9DD2-378EDC00C73D}" type="presParOf" srcId="{9FF8D1DC-37D5-4710-B78D-A2AF84E35FE7}" destId="{BFB00BE2-2A29-4482-A7D4-3986FFEF3F1F}" srcOrd="0" destOrd="0" presId="urn:microsoft.com/office/officeart/2005/8/layout/hList1"/>
    <dgm:cxn modelId="{A23C508B-D075-4FD9-B44C-7C05ACAAACF9}" type="presParOf" srcId="{9FF8D1DC-37D5-4710-B78D-A2AF84E35FE7}" destId="{CB6E39AD-417D-465E-935F-D9D17C3ED0FF}" srcOrd="1" destOrd="0" presId="urn:microsoft.com/office/officeart/2005/8/layout/hList1"/>
    <dgm:cxn modelId="{C976DA96-D41B-4336-A4AC-ED7446661B90}" type="presParOf" srcId="{57844DED-5FBC-4B09-8DE1-F78C9EAA8B7D}" destId="{6CEF96F9-8B70-414B-BD9B-B6BB9786B87B}" srcOrd="1" destOrd="0" presId="urn:microsoft.com/office/officeart/2005/8/layout/hList1"/>
    <dgm:cxn modelId="{977B77D2-112D-432D-AAF9-835AAF763BB0}" type="presParOf" srcId="{57844DED-5FBC-4B09-8DE1-F78C9EAA8B7D}" destId="{62CFA128-5C5E-48D8-BDE8-65E433F08CF7}" srcOrd="2" destOrd="0" presId="urn:microsoft.com/office/officeart/2005/8/layout/hList1"/>
    <dgm:cxn modelId="{6E891F23-54A7-4FB9-BD79-E7F69D0F1EF4}" type="presParOf" srcId="{62CFA128-5C5E-48D8-BDE8-65E433F08CF7}" destId="{4F9B11CF-9F02-400E-9F2E-9D0855320A7C}" srcOrd="0" destOrd="0" presId="urn:microsoft.com/office/officeart/2005/8/layout/hList1"/>
    <dgm:cxn modelId="{0098F277-5DEB-4073-A519-A00B3E4F0FB7}" type="presParOf" srcId="{62CFA128-5C5E-48D8-BDE8-65E433F08CF7}" destId="{D94E99A1-ECC8-4A13-AC9C-59C8091D32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60AC1D0-C040-45F1-BE9B-31D791BF19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1FBC9421-0AA8-4AD5-9FE4-7855E2135D6C}">
      <dgm:prSet custT="1"/>
      <dgm:spPr/>
      <dgm:t>
        <a:bodyPr/>
        <a:lstStyle/>
        <a:p>
          <a:pPr rtl="0"/>
          <a:r>
            <a:rPr lang="sl-SI" sz="2400" dirty="0" smtClean="0"/>
            <a:t>Prihranek časa pri uvrščanju zavarovanih oseb v čakalni seznam in avtomatična določitev datuma za prvo obravnavo</a:t>
          </a:r>
          <a:endParaRPr lang="sl-SI" sz="2400" dirty="0"/>
        </a:p>
      </dgm:t>
    </dgm:pt>
    <dgm:pt modelId="{B1588449-AC51-4392-8E5E-DC2DB8A96A42}" type="parTrans" cxnId="{B4691B8D-0EDC-4D9A-A821-C0847C8DE1F3}">
      <dgm:prSet/>
      <dgm:spPr/>
      <dgm:t>
        <a:bodyPr/>
        <a:lstStyle/>
        <a:p>
          <a:endParaRPr lang="sl-SI"/>
        </a:p>
      </dgm:t>
    </dgm:pt>
    <dgm:pt modelId="{A7BC6A15-D3BD-482B-8CEC-23BF309AD6F8}" type="sibTrans" cxnId="{B4691B8D-0EDC-4D9A-A821-C0847C8DE1F3}">
      <dgm:prSet/>
      <dgm:spPr/>
      <dgm:t>
        <a:bodyPr/>
        <a:lstStyle/>
        <a:p>
          <a:endParaRPr lang="sl-SI"/>
        </a:p>
      </dgm:t>
    </dgm:pt>
    <dgm:pt modelId="{AABEDB7F-8711-47C9-8344-21235FD79D75}">
      <dgm:prSet custT="1"/>
      <dgm:spPr/>
      <dgm:t>
        <a:bodyPr/>
        <a:lstStyle/>
        <a:p>
          <a:pPr rtl="0"/>
          <a:r>
            <a:rPr lang="sl-SI" sz="2400" dirty="0" smtClean="0"/>
            <a:t>Ni stroškov v zvezi s pošiljanjem oziroma obveščanjem zavarovanih oseb o terminu začetka fizioterapevtske obravnave </a:t>
          </a:r>
          <a:endParaRPr lang="sl-SI" sz="2400" dirty="0"/>
        </a:p>
      </dgm:t>
    </dgm:pt>
    <dgm:pt modelId="{AB3C0E10-6A72-454E-ADF5-16E07D18B9A0}" type="parTrans" cxnId="{F9F5D4F5-E67C-4A41-BFB0-EFCE71009E3D}">
      <dgm:prSet/>
      <dgm:spPr/>
      <dgm:t>
        <a:bodyPr/>
        <a:lstStyle/>
        <a:p>
          <a:endParaRPr lang="sl-SI"/>
        </a:p>
      </dgm:t>
    </dgm:pt>
    <dgm:pt modelId="{4055A2BC-3439-4AA7-8D19-65D1E0A308C7}" type="sibTrans" cxnId="{F9F5D4F5-E67C-4A41-BFB0-EFCE71009E3D}">
      <dgm:prSet/>
      <dgm:spPr/>
      <dgm:t>
        <a:bodyPr/>
        <a:lstStyle/>
        <a:p>
          <a:endParaRPr lang="sl-SI"/>
        </a:p>
      </dgm:t>
    </dgm:pt>
    <dgm:pt modelId="{0901E0F0-B2E1-41A3-AB53-313725032900}">
      <dgm:prSet custT="1"/>
      <dgm:spPr/>
      <dgm:t>
        <a:bodyPr/>
        <a:lstStyle/>
        <a:p>
          <a:pPr rtl="0"/>
          <a:r>
            <a:rPr lang="sl-SI" sz="2400" dirty="0" smtClean="0"/>
            <a:t>Ni več potrebe za prepisovanje podatkov iz listine DN FT v svoj lokalni informacijski sistem (prihranek časa)</a:t>
          </a:r>
          <a:endParaRPr lang="sl-SI" sz="2400" dirty="0"/>
        </a:p>
      </dgm:t>
    </dgm:pt>
    <dgm:pt modelId="{0BAEFA69-5C84-4059-A67B-CDC01C76792A}" type="parTrans" cxnId="{2C9B0702-3B4A-4CF6-AEC6-F06A45B03A01}">
      <dgm:prSet/>
      <dgm:spPr/>
      <dgm:t>
        <a:bodyPr/>
        <a:lstStyle/>
        <a:p>
          <a:endParaRPr lang="sl-SI"/>
        </a:p>
      </dgm:t>
    </dgm:pt>
    <dgm:pt modelId="{67B4F9CE-A0E2-4A5E-A885-AC54A96E1DCA}" type="sibTrans" cxnId="{2C9B0702-3B4A-4CF6-AEC6-F06A45B03A01}">
      <dgm:prSet/>
      <dgm:spPr/>
      <dgm:t>
        <a:bodyPr/>
        <a:lstStyle/>
        <a:p>
          <a:endParaRPr lang="sl-SI"/>
        </a:p>
      </dgm:t>
    </dgm:pt>
    <dgm:pt modelId="{FAC1062F-238B-43E5-8650-567EB4648FEC}">
      <dgm:prSet custT="1"/>
      <dgm:spPr/>
      <dgm:t>
        <a:bodyPr/>
        <a:lstStyle/>
        <a:p>
          <a:pPr rtl="0"/>
          <a:r>
            <a:rPr lang="sl-SI" sz="2400" dirty="0" smtClean="0"/>
            <a:t>Pregled vseh e-DN FT za zavarovano osebo, po statusih e-DN FT</a:t>
          </a:r>
          <a:endParaRPr lang="sl-SI" sz="2400" dirty="0"/>
        </a:p>
      </dgm:t>
    </dgm:pt>
    <dgm:pt modelId="{1E6A5DC2-05ED-4340-9126-F3A4BC8E7871}" type="parTrans" cxnId="{8DB43131-DC79-4D9D-A8E2-4E16711C7360}">
      <dgm:prSet/>
      <dgm:spPr/>
      <dgm:t>
        <a:bodyPr/>
        <a:lstStyle/>
        <a:p>
          <a:endParaRPr lang="sl-SI"/>
        </a:p>
      </dgm:t>
    </dgm:pt>
    <dgm:pt modelId="{F70A1B1F-624B-45AE-B1C3-F0301B2861AC}" type="sibTrans" cxnId="{8DB43131-DC79-4D9D-A8E2-4E16711C7360}">
      <dgm:prSet/>
      <dgm:spPr/>
      <dgm:t>
        <a:bodyPr/>
        <a:lstStyle/>
        <a:p>
          <a:endParaRPr lang="sl-SI"/>
        </a:p>
      </dgm:t>
    </dgm:pt>
    <dgm:pt modelId="{4F84E583-88BB-4E01-9BFB-C6BA72205852}">
      <dgm:prSet custT="1"/>
      <dgm:spPr/>
      <dgm:t>
        <a:bodyPr/>
        <a:lstStyle/>
        <a:p>
          <a:pPr rtl="0"/>
          <a:r>
            <a:rPr lang="sl-SI" sz="2400" dirty="0" smtClean="0"/>
            <a:t>Dostop do pacientovih podatkov na napotnih </a:t>
          </a:r>
          <a:r>
            <a:rPr lang="en-US" sz="2400" dirty="0" err="1" smtClean="0"/>
            <a:t>listinah</a:t>
          </a:r>
          <a:r>
            <a:rPr lang="sl-SI" sz="2400" dirty="0" smtClean="0"/>
            <a:t> in v CRPP</a:t>
          </a:r>
          <a:endParaRPr lang="sl-SI" sz="2400" dirty="0"/>
        </a:p>
      </dgm:t>
    </dgm:pt>
    <dgm:pt modelId="{63BCF744-2B59-4DD4-B164-0FB203B20E17}" type="parTrans" cxnId="{8578951E-9A89-49F4-B8B5-D60CB472D91B}">
      <dgm:prSet/>
      <dgm:spPr/>
      <dgm:t>
        <a:bodyPr/>
        <a:lstStyle/>
        <a:p>
          <a:endParaRPr lang="sl-SI"/>
        </a:p>
      </dgm:t>
    </dgm:pt>
    <dgm:pt modelId="{E31AD796-5978-4A6C-A328-CC72A13ABAD0}" type="sibTrans" cxnId="{8578951E-9A89-49F4-B8B5-D60CB472D91B}">
      <dgm:prSet/>
      <dgm:spPr/>
      <dgm:t>
        <a:bodyPr/>
        <a:lstStyle/>
        <a:p>
          <a:endParaRPr lang="sl-SI"/>
        </a:p>
      </dgm:t>
    </dgm:pt>
    <dgm:pt modelId="{41A57E2C-0DAB-49D0-8C53-52F9A4AFB68E}">
      <dgm:prSet custT="1"/>
      <dgm:spPr/>
      <dgm:t>
        <a:bodyPr/>
        <a:lstStyle/>
        <a:p>
          <a:pPr rtl="0"/>
          <a:r>
            <a:rPr lang="sl-SI" sz="2400" dirty="0" smtClean="0"/>
            <a:t>Samodejno izpolnjevanje in pošiljanje FT poročila v CRPP</a:t>
          </a:r>
          <a:endParaRPr lang="sl-SI" sz="2400" dirty="0"/>
        </a:p>
      </dgm:t>
    </dgm:pt>
    <dgm:pt modelId="{1DF84942-33BA-4B0D-ABC6-8C544C8661B7}" type="parTrans" cxnId="{4643DA84-E0AF-43C7-84A7-8F8122540DE4}">
      <dgm:prSet/>
      <dgm:spPr/>
      <dgm:t>
        <a:bodyPr/>
        <a:lstStyle/>
        <a:p>
          <a:endParaRPr lang="sl-SI"/>
        </a:p>
      </dgm:t>
    </dgm:pt>
    <dgm:pt modelId="{1821DAE2-4586-4329-8012-CD378553B809}" type="sibTrans" cxnId="{4643DA84-E0AF-43C7-84A7-8F8122540DE4}">
      <dgm:prSet/>
      <dgm:spPr/>
      <dgm:t>
        <a:bodyPr/>
        <a:lstStyle/>
        <a:p>
          <a:endParaRPr lang="sl-SI"/>
        </a:p>
      </dgm:t>
    </dgm:pt>
    <dgm:pt modelId="{5195C3EF-B26A-4667-9C6F-1CDF697D20A3}">
      <dgm:prSet custT="1"/>
      <dgm:spPr/>
      <dgm:t>
        <a:bodyPr/>
        <a:lstStyle/>
        <a:p>
          <a:pPr rtl="0"/>
          <a:r>
            <a:rPr lang="sl-SI" sz="2400" dirty="0" smtClean="0"/>
            <a:t>Prihranek stroškov glede nakupa papirnega obrazca </a:t>
          </a:r>
          <a:r>
            <a:rPr lang="sl-SI" sz="2400" dirty="0" err="1" smtClean="0"/>
            <a:t>Obr</a:t>
          </a:r>
          <a:r>
            <a:rPr lang="sl-SI" sz="2400" dirty="0" smtClean="0"/>
            <a:t>. DN FT</a:t>
          </a:r>
          <a:endParaRPr lang="sl-SI" sz="2400" dirty="0"/>
        </a:p>
      </dgm:t>
    </dgm:pt>
    <dgm:pt modelId="{3727EB1C-F943-4A12-8A8C-221810E71BB0}" type="parTrans" cxnId="{863C9120-04ED-4BD0-9D9D-882F37F3FFCE}">
      <dgm:prSet/>
      <dgm:spPr/>
      <dgm:t>
        <a:bodyPr/>
        <a:lstStyle/>
        <a:p>
          <a:endParaRPr lang="sl-SI"/>
        </a:p>
      </dgm:t>
    </dgm:pt>
    <dgm:pt modelId="{5664A068-3BD7-4183-8268-B11B43D86C36}" type="sibTrans" cxnId="{863C9120-04ED-4BD0-9D9D-882F37F3FFCE}">
      <dgm:prSet/>
      <dgm:spPr/>
      <dgm:t>
        <a:bodyPr/>
        <a:lstStyle/>
        <a:p>
          <a:endParaRPr lang="sl-SI"/>
        </a:p>
      </dgm:t>
    </dgm:pt>
    <dgm:pt modelId="{A25DDCAF-493A-41D3-8070-4E2682E3FB27}" type="pres">
      <dgm:prSet presAssocID="{760AC1D0-C040-45F1-BE9B-31D791BF19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2608C5C-F786-4997-8E2E-814F26179DCE}" type="pres">
      <dgm:prSet presAssocID="{1FBC9421-0AA8-4AD5-9FE4-7855E2135D6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BE67BF-D3B5-481A-A9F2-DF40661E396A}" type="pres">
      <dgm:prSet presAssocID="{A7BC6A15-D3BD-482B-8CEC-23BF309AD6F8}" presName="spacer" presStyleCnt="0"/>
      <dgm:spPr/>
    </dgm:pt>
    <dgm:pt modelId="{859B2DD4-9E33-43D8-8035-92A4273DE493}" type="pres">
      <dgm:prSet presAssocID="{AABEDB7F-8711-47C9-8344-21235FD79D7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136B198-09CB-42D7-B46C-3CF66A72192D}" type="pres">
      <dgm:prSet presAssocID="{4055A2BC-3439-4AA7-8D19-65D1E0A308C7}" presName="spacer" presStyleCnt="0"/>
      <dgm:spPr/>
    </dgm:pt>
    <dgm:pt modelId="{4562F7B4-A942-43F5-AD71-3C2C4D25B886}" type="pres">
      <dgm:prSet presAssocID="{0901E0F0-B2E1-41A3-AB53-31372503290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9F1E97-D3C8-46E1-97E7-52597AE176C4}" type="pres">
      <dgm:prSet presAssocID="{67B4F9CE-A0E2-4A5E-A885-AC54A96E1DCA}" presName="spacer" presStyleCnt="0"/>
      <dgm:spPr/>
    </dgm:pt>
    <dgm:pt modelId="{9DC9D4BF-479D-4F2D-85DB-8C04AF512265}" type="pres">
      <dgm:prSet presAssocID="{FAC1062F-238B-43E5-8650-567EB4648FE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D6789D-6977-4646-BCB5-53CC5C2F0BA1}" type="pres">
      <dgm:prSet presAssocID="{F70A1B1F-624B-45AE-B1C3-F0301B2861AC}" presName="spacer" presStyleCnt="0"/>
      <dgm:spPr/>
    </dgm:pt>
    <dgm:pt modelId="{D860AF0C-4554-4C90-8491-7A0881DA970D}" type="pres">
      <dgm:prSet presAssocID="{41A57E2C-0DAB-49D0-8C53-52F9A4AFB68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D3C4CE-5CC5-4703-9A65-A0533C89C915}" type="pres">
      <dgm:prSet presAssocID="{1821DAE2-4586-4329-8012-CD378553B809}" presName="spacer" presStyleCnt="0"/>
      <dgm:spPr/>
    </dgm:pt>
    <dgm:pt modelId="{3DAA30A3-AAA1-4CA5-93D7-E76B17115102}" type="pres">
      <dgm:prSet presAssocID="{4F84E583-88BB-4E01-9BFB-C6BA7220585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0BE45A5-0CEF-4B13-AAFD-8984350FFAD6}" type="pres">
      <dgm:prSet presAssocID="{E31AD796-5978-4A6C-A328-CC72A13ABAD0}" presName="spacer" presStyleCnt="0"/>
      <dgm:spPr/>
    </dgm:pt>
    <dgm:pt modelId="{826A26A2-CDDC-4D5F-B4E9-CC11781530F0}" type="pres">
      <dgm:prSet presAssocID="{5195C3EF-B26A-4667-9C6F-1CDF697D20A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4214269-77AC-4C6F-BD79-B18FD28064A7}" type="presOf" srcId="{760AC1D0-C040-45F1-BE9B-31D791BF19B3}" destId="{A25DDCAF-493A-41D3-8070-4E2682E3FB27}" srcOrd="0" destOrd="0" presId="urn:microsoft.com/office/officeart/2005/8/layout/vList2"/>
    <dgm:cxn modelId="{4643DA84-E0AF-43C7-84A7-8F8122540DE4}" srcId="{760AC1D0-C040-45F1-BE9B-31D791BF19B3}" destId="{41A57E2C-0DAB-49D0-8C53-52F9A4AFB68E}" srcOrd="4" destOrd="0" parTransId="{1DF84942-33BA-4B0D-ABC6-8C544C8661B7}" sibTransId="{1821DAE2-4586-4329-8012-CD378553B809}"/>
    <dgm:cxn modelId="{1977CDB7-70C3-405C-8AEC-4181FE92BE77}" type="presOf" srcId="{AABEDB7F-8711-47C9-8344-21235FD79D75}" destId="{859B2DD4-9E33-43D8-8035-92A4273DE493}" srcOrd="0" destOrd="0" presId="urn:microsoft.com/office/officeart/2005/8/layout/vList2"/>
    <dgm:cxn modelId="{8578951E-9A89-49F4-B8B5-D60CB472D91B}" srcId="{760AC1D0-C040-45F1-BE9B-31D791BF19B3}" destId="{4F84E583-88BB-4E01-9BFB-C6BA72205852}" srcOrd="5" destOrd="0" parTransId="{63BCF744-2B59-4DD4-B164-0FB203B20E17}" sibTransId="{E31AD796-5978-4A6C-A328-CC72A13ABAD0}"/>
    <dgm:cxn modelId="{F9F5D4F5-E67C-4A41-BFB0-EFCE71009E3D}" srcId="{760AC1D0-C040-45F1-BE9B-31D791BF19B3}" destId="{AABEDB7F-8711-47C9-8344-21235FD79D75}" srcOrd="1" destOrd="0" parTransId="{AB3C0E10-6A72-454E-ADF5-16E07D18B9A0}" sibTransId="{4055A2BC-3439-4AA7-8D19-65D1E0A308C7}"/>
    <dgm:cxn modelId="{B4691B8D-0EDC-4D9A-A821-C0847C8DE1F3}" srcId="{760AC1D0-C040-45F1-BE9B-31D791BF19B3}" destId="{1FBC9421-0AA8-4AD5-9FE4-7855E2135D6C}" srcOrd="0" destOrd="0" parTransId="{B1588449-AC51-4392-8E5E-DC2DB8A96A42}" sibTransId="{A7BC6A15-D3BD-482B-8CEC-23BF309AD6F8}"/>
    <dgm:cxn modelId="{8DB43131-DC79-4D9D-A8E2-4E16711C7360}" srcId="{760AC1D0-C040-45F1-BE9B-31D791BF19B3}" destId="{FAC1062F-238B-43E5-8650-567EB4648FEC}" srcOrd="3" destOrd="0" parTransId="{1E6A5DC2-05ED-4340-9126-F3A4BC8E7871}" sibTransId="{F70A1B1F-624B-45AE-B1C3-F0301B2861AC}"/>
    <dgm:cxn modelId="{7D433886-D371-47D2-B8F0-453B104B6A10}" type="presOf" srcId="{5195C3EF-B26A-4667-9C6F-1CDF697D20A3}" destId="{826A26A2-CDDC-4D5F-B4E9-CC11781530F0}" srcOrd="0" destOrd="0" presId="urn:microsoft.com/office/officeart/2005/8/layout/vList2"/>
    <dgm:cxn modelId="{035C30A4-2ABB-4680-BA2C-F99BE4D21106}" type="presOf" srcId="{4F84E583-88BB-4E01-9BFB-C6BA72205852}" destId="{3DAA30A3-AAA1-4CA5-93D7-E76B17115102}" srcOrd="0" destOrd="0" presId="urn:microsoft.com/office/officeart/2005/8/layout/vList2"/>
    <dgm:cxn modelId="{1862E8CD-85A6-4876-8212-DA335C6DDF62}" type="presOf" srcId="{41A57E2C-0DAB-49D0-8C53-52F9A4AFB68E}" destId="{D860AF0C-4554-4C90-8491-7A0881DA970D}" srcOrd="0" destOrd="0" presId="urn:microsoft.com/office/officeart/2005/8/layout/vList2"/>
    <dgm:cxn modelId="{863C9120-04ED-4BD0-9D9D-882F37F3FFCE}" srcId="{760AC1D0-C040-45F1-BE9B-31D791BF19B3}" destId="{5195C3EF-B26A-4667-9C6F-1CDF697D20A3}" srcOrd="6" destOrd="0" parTransId="{3727EB1C-F943-4A12-8A8C-221810E71BB0}" sibTransId="{5664A068-3BD7-4183-8268-B11B43D86C36}"/>
    <dgm:cxn modelId="{4B735D39-86C5-44FA-90AA-CA8BA712BF57}" type="presOf" srcId="{1FBC9421-0AA8-4AD5-9FE4-7855E2135D6C}" destId="{02608C5C-F786-4997-8E2E-814F26179DCE}" srcOrd="0" destOrd="0" presId="urn:microsoft.com/office/officeart/2005/8/layout/vList2"/>
    <dgm:cxn modelId="{DFA184BE-1641-4E8B-841C-F41B7092EDE2}" type="presOf" srcId="{FAC1062F-238B-43E5-8650-567EB4648FEC}" destId="{9DC9D4BF-479D-4F2D-85DB-8C04AF512265}" srcOrd="0" destOrd="0" presId="urn:microsoft.com/office/officeart/2005/8/layout/vList2"/>
    <dgm:cxn modelId="{7A9A071B-466F-45FE-8F44-89A3B1970634}" type="presOf" srcId="{0901E0F0-B2E1-41A3-AB53-313725032900}" destId="{4562F7B4-A942-43F5-AD71-3C2C4D25B886}" srcOrd="0" destOrd="0" presId="urn:microsoft.com/office/officeart/2005/8/layout/vList2"/>
    <dgm:cxn modelId="{2C9B0702-3B4A-4CF6-AEC6-F06A45B03A01}" srcId="{760AC1D0-C040-45F1-BE9B-31D791BF19B3}" destId="{0901E0F0-B2E1-41A3-AB53-313725032900}" srcOrd="2" destOrd="0" parTransId="{0BAEFA69-5C84-4059-A67B-CDC01C76792A}" sibTransId="{67B4F9CE-A0E2-4A5E-A885-AC54A96E1DCA}"/>
    <dgm:cxn modelId="{C94A0338-CB2E-45F9-8E07-B1EB26C84E11}" type="presParOf" srcId="{A25DDCAF-493A-41D3-8070-4E2682E3FB27}" destId="{02608C5C-F786-4997-8E2E-814F26179DCE}" srcOrd="0" destOrd="0" presId="urn:microsoft.com/office/officeart/2005/8/layout/vList2"/>
    <dgm:cxn modelId="{4B2C92A4-51B4-4153-8998-CC9C5F2E6AC2}" type="presParOf" srcId="{A25DDCAF-493A-41D3-8070-4E2682E3FB27}" destId="{B0BE67BF-D3B5-481A-A9F2-DF40661E396A}" srcOrd="1" destOrd="0" presId="urn:microsoft.com/office/officeart/2005/8/layout/vList2"/>
    <dgm:cxn modelId="{FDDF124C-5E72-487E-82E5-9698CC278561}" type="presParOf" srcId="{A25DDCAF-493A-41D3-8070-4E2682E3FB27}" destId="{859B2DD4-9E33-43D8-8035-92A4273DE493}" srcOrd="2" destOrd="0" presId="urn:microsoft.com/office/officeart/2005/8/layout/vList2"/>
    <dgm:cxn modelId="{CFDAE3EA-66DF-4942-9FB8-EB909A39EF65}" type="presParOf" srcId="{A25DDCAF-493A-41D3-8070-4E2682E3FB27}" destId="{3136B198-09CB-42D7-B46C-3CF66A72192D}" srcOrd="3" destOrd="0" presId="urn:microsoft.com/office/officeart/2005/8/layout/vList2"/>
    <dgm:cxn modelId="{BA8DFC87-E4C0-42C9-B509-AB6A071A38A6}" type="presParOf" srcId="{A25DDCAF-493A-41D3-8070-4E2682E3FB27}" destId="{4562F7B4-A942-43F5-AD71-3C2C4D25B886}" srcOrd="4" destOrd="0" presId="urn:microsoft.com/office/officeart/2005/8/layout/vList2"/>
    <dgm:cxn modelId="{A2C8F869-76E6-434F-BE52-BFDE328DF650}" type="presParOf" srcId="{A25DDCAF-493A-41D3-8070-4E2682E3FB27}" destId="{169F1E97-D3C8-46E1-97E7-52597AE176C4}" srcOrd="5" destOrd="0" presId="urn:microsoft.com/office/officeart/2005/8/layout/vList2"/>
    <dgm:cxn modelId="{927A5FB5-B2C8-4CE1-A23D-84524712B5D0}" type="presParOf" srcId="{A25DDCAF-493A-41D3-8070-4E2682E3FB27}" destId="{9DC9D4BF-479D-4F2D-85DB-8C04AF512265}" srcOrd="6" destOrd="0" presId="urn:microsoft.com/office/officeart/2005/8/layout/vList2"/>
    <dgm:cxn modelId="{54DC1272-4EE9-4252-9FA8-8023F716CEE0}" type="presParOf" srcId="{A25DDCAF-493A-41D3-8070-4E2682E3FB27}" destId="{8ED6789D-6977-4646-BCB5-53CC5C2F0BA1}" srcOrd="7" destOrd="0" presId="urn:microsoft.com/office/officeart/2005/8/layout/vList2"/>
    <dgm:cxn modelId="{F7143483-5BEB-4264-B129-19779EA1A874}" type="presParOf" srcId="{A25DDCAF-493A-41D3-8070-4E2682E3FB27}" destId="{D860AF0C-4554-4C90-8491-7A0881DA970D}" srcOrd="8" destOrd="0" presId="urn:microsoft.com/office/officeart/2005/8/layout/vList2"/>
    <dgm:cxn modelId="{3B6421FC-D4E5-4F60-B651-356872FFFA9E}" type="presParOf" srcId="{A25DDCAF-493A-41D3-8070-4E2682E3FB27}" destId="{B2D3C4CE-5CC5-4703-9A65-A0533C89C915}" srcOrd="9" destOrd="0" presId="urn:microsoft.com/office/officeart/2005/8/layout/vList2"/>
    <dgm:cxn modelId="{824247ED-3559-42BB-BDD5-10E257296A47}" type="presParOf" srcId="{A25DDCAF-493A-41D3-8070-4E2682E3FB27}" destId="{3DAA30A3-AAA1-4CA5-93D7-E76B17115102}" srcOrd="10" destOrd="0" presId="urn:microsoft.com/office/officeart/2005/8/layout/vList2"/>
    <dgm:cxn modelId="{3B78F3B4-345C-4E20-8636-1DD5A7A1A561}" type="presParOf" srcId="{A25DDCAF-493A-41D3-8070-4E2682E3FB27}" destId="{D0BE45A5-0CEF-4B13-AAFD-8984350FFAD6}" srcOrd="11" destOrd="0" presId="urn:microsoft.com/office/officeart/2005/8/layout/vList2"/>
    <dgm:cxn modelId="{D08ACBFD-B581-4639-BB99-2521BC51874B}" type="presParOf" srcId="{A25DDCAF-493A-41D3-8070-4E2682E3FB27}" destId="{826A26A2-CDDC-4D5F-B4E9-CC11781530F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7E2E8BF-A19F-4D35-8140-0042A0176A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6D770340-CDC3-4434-A683-B4B80A60FE74}">
      <dgm:prSet/>
      <dgm:spPr/>
      <dgm:t>
        <a:bodyPr/>
        <a:lstStyle/>
        <a:p>
          <a:pPr rtl="0"/>
          <a:r>
            <a:rPr lang="sl-SI" smtClean="0"/>
            <a:t>Pooblastila zdravstvenih delavcev in drugih pooblaščenih oseb za obdelavo podatkov v CRPP (</a:t>
          </a:r>
          <a:r>
            <a:rPr lang="sl-SI" b="1" smtClean="0"/>
            <a:t>Pravilnik </a:t>
          </a:r>
          <a:r>
            <a:rPr lang="pl-PL" b="1" smtClean="0"/>
            <a:t>o pooblastilih za obdelavo podatkov v CRPP</a:t>
          </a:r>
          <a:r>
            <a:rPr lang="en-US" smtClean="0"/>
            <a:t> - priloga</a:t>
          </a:r>
          <a:r>
            <a:rPr lang="sl-SI" smtClean="0"/>
            <a:t>) </a:t>
          </a:r>
          <a:endParaRPr lang="sl-SI"/>
        </a:p>
      </dgm:t>
    </dgm:pt>
    <dgm:pt modelId="{6FAC657E-3FDE-44CD-814F-D79D6FF1171D}" type="parTrans" cxnId="{4DB2F97D-B6B8-42E5-907A-AA2F3C9FFD28}">
      <dgm:prSet/>
      <dgm:spPr/>
      <dgm:t>
        <a:bodyPr/>
        <a:lstStyle/>
        <a:p>
          <a:endParaRPr lang="sl-SI"/>
        </a:p>
      </dgm:t>
    </dgm:pt>
    <dgm:pt modelId="{945102CE-CA53-4B56-AC25-F493B54ED66A}" type="sibTrans" cxnId="{4DB2F97D-B6B8-42E5-907A-AA2F3C9FFD28}">
      <dgm:prSet/>
      <dgm:spPr/>
      <dgm:t>
        <a:bodyPr/>
        <a:lstStyle/>
        <a:p>
          <a:endParaRPr lang="sl-SI"/>
        </a:p>
      </dgm:t>
    </dgm:pt>
    <dgm:pt modelId="{EB549132-50A5-4C40-8ED2-D272FDDD746D}">
      <dgm:prSet/>
      <dgm:spPr/>
      <dgm:t>
        <a:bodyPr/>
        <a:lstStyle/>
        <a:p>
          <a:pPr rtl="0"/>
          <a:r>
            <a:rPr lang="en-US" smtClean="0"/>
            <a:t>Fizioterapevti imajo dostop do zdravstvene dokumentacije pacientov v CRPP</a:t>
          </a:r>
          <a:endParaRPr lang="sl-SI"/>
        </a:p>
      </dgm:t>
    </dgm:pt>
    <dgm:pt modelId="{4939B58B-E7DD-4C3B-A4BC-AB905C69EA96}" type="parTrans" cxnId="{75C4B7F2-13FE-42C9-AACC-CDCB02E46015}">
      <dgm:prSet/>
      <dgm:spPr/>
      <dgm:t>
        <a:bodyPr/>
        <a:lstStyle/>
        <a:p>
          <a:endParaRPr lang="sl-SI"/>
        </a:p>
      </dgm:t>
    </dgm:pt>
    <dgm:pt modelId="{AF8EC043-D8B7-4A9A-B67B-6925F72D47F3}" type="sibTrans" cxnId="{75C4B7F2-13FE-42C9-AACC-CDCB02E46015}">
      <dgm:prSet/>
      <dgm:spPr/>
      <dgm:t>
        <a:bodyPr/>
        <a:lstStyle/>
        <a:p>
          <a:endParaRPr lang="sl-SI"/>
        </a:p>
      </dgm:t>
    </dgm:pt>
    <dgm:pt modelId="{7FDB210B-A061-45CA-9D84-6AF659A1E102}" type="pres">
      <dgm:prSet presAssocID="{C7E2E8BF-A19F-4D35-8140-0042A0176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41B1A50-8B50-4516-9274-7BD4AB625858}" type="pres">
      <dgm:prSet presAssocID="{6D770340-CDC3-4434-A683-B4B80A60FE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6F76EC-D730-4AD7-B33D-1CCE1B786417}" type="pres">
      <dgm:prSet presAssocID="{945102CE-CA53-4B56-AC25-F493B54ED66A}" presName="spacer" presStyleCnt="0"/>
      <dgm:spPr/>
    </dgm:pt>
    <dgm:pt modelId="{B29A9AB0-1274-4A06-8FF3-9C3C3CBD570C}" type="pres">
      <dgm:prSet presAssocID="{EB549132-50A5-4C40-8ED2-D272FDDD74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DB2F97D-B6B8-42E5-907A-AA2F3C9FFD28}" srcId="{C7E2E8BF-A19F-4D35-8140-0042A0176A4E}" destId="{6D770340-CDC3-4434-A683-B4B80A60FE74}" srcOrd="0" destOrd="0" parTransId="{6FAC657E-3FDE-44CD-814F-D79D6FF1171D}" sibTransId="{945102CE-CA53-4B56-AC25-F493B54ED66A}"/>
    <dgm:cxn modelId="{99F28AF9-7469-4FE7-A899-08B59BEA2407}" type="presOf" srcId="{EB549132-50A5-4C40-8ED2-D272FDDD746D}" destId="{B29A9AB0-1274-4A06-8FF3-9C3C3CBD570C}" srcOrd="0" destOrd="0" presId="urn:microsoft.com/office/officeart/2005/8/layout/vList2"/>
    <dgm:cxn modelId="{B28E02B9-86A2-4F24-858C-7CD2CDABA07A}" type="presOf" srcId="{C7E2E8BF-A19F-4D35-8140-0042A0176A4E}" destId="{7FDB210B-A061-45CA-9D84-6AF659A1E102}" srcOrd="0" destOrd="0" presId="urn:microsoft.com/office/officeart/2005/8/layout/vList2"/>
    <dgm:cxn modelId="{75C4B7F2-13FE-42C9-AACC-CDCB02E46015}" srcId="{C7E2E8BF-A19F-4D35-8140-0042A0176A4E}" destId="{EB549132-50A5-4C40-8ED2-D272FDDD746D}" srcOrd="1" destOrd="0" parTransId="{4939B58B-E7DD-4C3B-A4BC-AB905C69EA96}" sibTransId="{AF8EC043-D8B7-4A9A-B67B-6925F72D47F3}"/>
    <dgm:cxn modelId="{D58B0C37-A95A-4521-9694-6C93531DEF5B}" type="presOf" srcId="{6D770340-CDC3-4434-A683-B4B80A60FE74}" destId="{F41B1A50-8B50-4516-9274-7BD4AB625858}" srcOrd="0" destOrd="0" presId="urn:microsoft.com/office/officeart/2005/8/layout/vList2"/>
    <dgm:cxn modelId="{036AD6CE-D146-429D-AF52-F8A40EF27699}" type="presParOf" srcId="{7FDB210B-A061-45CA-9D84-6AF659A1E102}" destId="{F41B1A50-8B50-4516-9274-7BD4AB625858}" srcOrd="0" destOrd="0" presId="urn:microsoft.com/office/officeart/2005/8/layout/vList2"/>
    <dgm:cxn modelId="{07D3D0B0-5A2C-42B3-9000-43698C3617C1}" type="presParOf" srcId="{7FDB210B-A061-45CA-9D84-6AF659A1E102}" destId="{736F76EC-D730-4AD7-B33D-1CCE1B786417}" srcOrd="1" destOrd="0" presId="urn:microsoft.com/office/officeart/2005/8/layout/vList2"/>
    <dgm:cxn modelId="{281292A1-77E6-45E0-9453-B62FFD5206AC}" type="presParOf" srcId="{7FDB210B-A061-45CA-9D84-6AF659A1E102}" destId="{B29A9AB0-1274-4A06-8FF3-9C3C3CBD57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37C424B-957E-4692-BDC4-B1D2D84FE1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552197E9-4DA2-4427-AB4D-C9C801CBBC1B}">
      <dgm:prSet/>
      <dgm:spPr/>
      <dgm:t>
        <a:bodyPr/>
        <a:lstStyle/>
        <a:p>
          <a:pPr rtl="0"/>
          <a:r>
            <a:rPr lang="sl-SI" smtClean="0"/>
            <a:t>Vloga ‚Fizioterapevt‘</a:t>
          </a:r>
          <a:endParaRPr lang="sl-SI"/>
        </a:p>
      </dgm:t>
    </dgm:pt>
    <dgm:pt modelId="{A16BDBDF-01A5-4B93-806D-8268AFE8D5E9}" type="parTrans" cxnId="{6D1D7B26-847D-4AC9-A31B-2ADEE9E86683}">
      <dgm:prSet/>
      <dgm:spPr/>
      <dgm:t>
        <a:bodyPr/>
        <a:lstStyle/>
        <a:p>
          <a:endParaRPr lang="sl-SI"/>
        </a:p>
      </dgm:t>
    </dgm:pt>
    <dgm:pt modelId="{CF5EE467-B36A-4B98-9247-4E9BC40204F6}" type="sibTrans" cxnId="{6D1D7B26-847D-4AC9-A31B-2ADEE9E86683}">
      <dgm:prSet/>
      <dgm:spPr/>
      <dgm:t>
        <a:bodyPr/>
        <a:lstStyle/>
        <a:p>
          <a:endParaRPr lang="sl-SI"/>
        </a:p>
      </dgm:t>
    </dgm:pt>
    <dgm:pt modelId="{83F31D57-2DED-44EA-9912-46B6DD8882D0}">
      <dgm:prSet/>
      <dgm:spPr/>
      <dgm:t>
        <a:bodyPr/>
        <a:lstStyle/>
        <a:p>
          <a:pPr rtl="0"/>
          <a:r>
            <a:rPr lang="sl-SI" smtClean="0"/>
            <a:t>Določa aktivnosti, ki jih fizioterapevt lahko izvaja v sistemu eNaročanje</a:t>
          </a:r>
          <a:endParaRPr lang="sl-SI"/>
        </a:p>
      </dgm:t>
    </dgm:pt>
    <dgm:pt modelId="{B93FB8E4-B61E-47F8-9FB2-3C01105F3AB1}" type="parTrans" cxnId="{28EB287A-8E8C-4B57-AC61-272648D24557}">
      <dgm:prSet/>
      <dgm:spPr/>
      <dgm:t>
        <a:bodyPr/>
        <a:lstStyle/>
        <a:p>
          <a:endParaRPr lang="sl-SI"/>
        </a:p>
      </dgm:t>
    </dgm:pt>
    <dgm:pt modelId="{FD7429FB-C25B-4E8A-A211-7B458B4E6D38}" type="sibTrans" cxnId="{28EB287A-8E8C-4B57-AC61-272648D24557}">
      <dgm:prSet/>
      <dgm:spPr/>
      <dgm:t>
        <a:bodyPr/>
        <a:lstStyle/>
        <a:p>
          <a:endParaRPr lang="sl-SI"/>
        </a:p>
      </dgm:t>
    </dgm:pt>
    <dgm:pt modelId="{98F1A845-A63F-4E35-AAEB-44F57EC4FF41}">
      <dgm:prSet/>
      <dgm:spPr/>
      <dgm:t>
        <a:bodyPr/>
        <a:lstStyle/>
        <a:p>
          <a:pPr rtl="0"/>
          <a:r>
            <a:rPr lang="sl-SI" smtClean="0"/>
            <a:t>Fizioterapevt:</a:t>
          </a:r>
          <a:endParaRPr lang="sl-SI"/>
        </a:p>
      </dgm:t>
    </dgm:pt>
    <dgm:pt modelId="{906EF85D-F329-46FE-A4DA-CC92E0BBAA4A}" type="parTrans" cxnId="{7FC6D760-97C1-4DCE-9E1C-07B825A9C4F3}">
      <dgm:prSet/>
      <dgm:spPr/>
      <dgm:t>
        <a:bodyPr/>
        <a:lstStyle/>
        <a:p>
          <a:endParaRPr lang="sl-SI"/>
        </a:p>
      </dgm:t>
    </dgm:pt>
    <dgm:pt modelId="{B62238AA-6275-4177-8F6B-DFB759E900FD}" type="sibTrans" cxnId="{7FC6D760-97C1-4DCE-9E1C-07B825A9C4F3}">
      <dgm:prSet/>
      <dgm:spPr/>
      <dgm:t>
        <a:bodyPr/>
        <a:lstStyle/>
        <a:p>
          <a:endParaRPr lang="sl-SI"/>
        </a:p>
      </dgm:t>
    </dgm:pt>
    <dgm:pt modelId="{52FFE4DA-3BA4-4683-85E8-BE7B1649A0D3}">
      <dgm:prSet/>
      <dgm:spPr/>
      <dgm:t>
        <a:bodyPr/>
        <a:lstStyle/>
        <a:p>
          <a:pPr rtl="0"/>
          <a:r>
            <a:rPr lang="sl-SI" dirty="0" smtClean="0"/>
            <a:t>Lahko:</a:t>
          </a:r>
          <a:endParaRPr lang="sl-SI" dirty="0"/>
        </a:p>
      </dgm:t>
    </dgm:pt>
    <dgm:pt modelId="{9EE79347-A189-4CE4-9287-CB81FF36B007}" type="parTrans" cxnId="{4332CF20-A699-4C91-96F9-1723BC54B986}">
      <dgm:prSet/>
      <dgm:spPr/>
      <dgm:t>
        <a:bodyPr/>
        <a:lstStyle/>
        <a:p>
          <a:endParaRPr lang="sl-SI"/>
        </a:p>
      </dgm:t>
    </dgm:pt>
    <dgm:pt modelId="{E932A20D-985D-4EDB-BD26-3B9DD21F9C3F}" type="sibTrans" cxnId="{4332CF20-A699-4C91-96F9-1723BC54B986}">
      <dgm:prSet/>
      <dgm:spPr/>
      <dgm:t>
        <a:bodyPr/>
        <a:lstStyle/>
        <a:p>
          <a:endParaRPr lang="sl-SI"/>
        </a:p>
      </dgm:t>
    </dgm:pt>
    <dgm:pt modelId="{D929B1C4-7401-4998-BC33-F873EDC238D8}">
      <dgm:prSet/>
      <dgm:spPr/>
      <dgm:t>
        <a:bodyPr/>
        <a:lstStyle/>
        <a:p>
          <a:pPr rtl="0"/>
          <a:r>
            <a:rPr lang="sl-SI" dirty="0" smtClean="0"/>
            <a:t>Ustvari e-DN FT iz papirnega DN </a:t>
          </a:r>
          <a:endParaRPr lang="sl-SI" dirty="0"/>
        </a:p>
      </dgm:t>
    </dgm:pt>
    <dgm:pt modelId="{99EFBF25-BC3C-44A2-B090-7BD40520CF5B}" type="parTrans" cxnId="{BD937E9A-622E-407E-A117-5DF184C276FE}">
      <dgm:prSet/>
      <dgm:spPr/>
      <dgm:t>
        <a:bodyPr/>
        <a:lstStyle/>
        <a:p>
          <a:endParaRPr lang="sl-SI"/>
        </a:p>
      </dgm:t>
    </dgm:pt>
    <dgm:pt modelId="{E1F99B79-E350-4C31-9DD3-A041FD757FA9}" type="sibTrans" cxnId="{BD937E9A-622E-407E-A117-5DF184C276FE}">
      <dgm:prSet/>
      <dgm:spPr/>
      <dgm:t>
        <a:bodyPr/>
        <a:lstStyle/>
        <a:p>
          <a:endParaRPr lang="sl-SI"/>
        </a:p>
      </dgm:t>
    </dgm:pt>
    <dgm:pt modelId="{55C88D9A-E291-4F61-80DD-FF086AAC77B7}">
      <dgm:prSet/>
      <dgm:spPr/>
      <dgm:t>
        <a:bodyPr/>
        <a:lstStyle/>
        <a:p>
          <a:pPr rtl="0"/>
          <a:r>
            <a:rPr lang="sl-SI" dirty="0" smtClean="0"/>
            <a:t>Ustvari e-naročilo</a:t>
          </a:r>
          <a:endParaRPr lang="sl-SI" dirty="0"/>
        </a:p>
      </dgm:t>
    </dgm:pt>
    <dgm:pt modelId="{A20E5152-7803-4BC7-9240-5E9D771CF724}" type="parTrans" cxnId="{C3F40440-70CF-4766-97A8-88385DC67E4D}">
      <dgm:prSet/>
      <dgm:spPr/>
      <dgm:t>
        <a:bodyPr/>
        <a:lstStyle/>
        <a:p>
          <a:endParaRPr lang="sl-SI"/>
        </a:p>
      </dgm:t>
    </dgm:pt>
    <dgm:pt modelId="{17E9142A-FDF0-417E-A529-BABA6D48B6B7}" type="sibTrans" cxnId="{C3F40440-70CF-4766-97A8-88385DC67E4D}">
      <dgm:prSet/>
      <dgm:spPr/>
      <dgm:t>
        <a:bodyPr/>
        <a:lstStyle/>
        <a:p>
          <a:endParaRPr lang="sl-SI"/>
        </a:p>
      </dgm:t>
    </dgm:pt>
    <dgm:pt modelId="{12C60AEA-EB0C-4362-A075-FFA18A514FA6}">
      <dgm:prSet/>
      <dgm:spPr/>
      <dgm:t>
        <a:bodyPr/>
        <a:lstStyle/>
        <a:p>
          <a:pPr rtl="0"/>
          <a:r>
            <a:rPr lang="en-US" dirty="0" smtClean="0"/>
            <a:t>I</a:t>
          </a:r>
          <a:r>
            <a:rPr lang="sl-SI" dirty="0" smtClean="0"/>
            <a:t>zvede sprejem</a:t>
          </a:r>
          <a:endParaRPr lang="sl-SI" dirty="0"/>
        </a:p>
      </dgm:t>
    </dgm:pt>
    <dgm:pt modelId="{F3229C2E-9DF5-4A76-A14D-D2BC8DC3C392}" type="parTrans" cxnId="{DDB8D382-587C-4A34-8CDC-E0BDDC29EF72}">
      <dgm:prSet/>
      <dgm:spPr/>
      <dgm:t>
        <a:bodyPr/>
        <a:lstStyle/>
        <a:p>
          <a:endParaRPr lang="sl-SI"/>
        </a:p>
      </dgm:t>
    </dgm:pt>
    <dgm:pt modelId="{BEE201CC-1372-4246-9DDB-2194809CF0A8}" type="sibTrans" cxnId="{DDB8D382-587C-4A34-8CDC-E0BDDC29EF72}">
      <dgm:prSet/>
      <dgm:spPr/>
      <dgm:t>
        <a:bodyPr/>
        <a:lstStyle/>
        <a:p>
          <a:endParaRPr lang="sl-SI"/>
        </a:p>
      </dgm:t>
    </dgm:pt>
    <dgm:pt modelId="{10E46831-66EF-47E4-9D96-34EB808FE83B}">
      <dgm:prSet/>
      <dgm:spPr/>
      <dgm:t>
        <a:bodyPr/>
        <a:lstStyle/>
        <a:p>
          <a:pPr rtl="0"/>
          <a:r>
            <a:rPr lang="sl-SI" dirty="0" smtClean="0"/>
            <a:t>Izvede odpust</a:t>
          </a:r>
          <a:endParaRPr lang="sl-SI" dirty="0"/>
        </a:p>
      </dgm:t>
    </dgm:pt>
    <dgm:pt modelId="{672625D8-839A-4601-BB49-70A0E6A74FA6}" type="parTrans" cxnId="{3D103B46-2CB9-41F1-AED1-9BB8E1B54586}">
      <dgm:prSet/>
      <dgm:spPr/>
      <dgm:t>
        <a:bodyPr/>
        <a:lstStyle/>
        <a:p>
          <a:endParaRPr lang="sl-SI"/>
        </a:p>
      </dgm:t>
    </dgm:pt>
    <dgm:pt modelId="{9CBAD8C0-0ACF-4052-B11F-FEBEC5CDB296}" type="sibTrans" cxnId="{3D103B46-2CB9-41F1-AED1-9BB8E1B54586}">
      <dgm:prSet/>
      <dgm:spPr/>
      <dgm:t>
        <a:bodyPr/>
        <a:lstStyle/>
        <a:p>
          <a:endParaRPr lang="sl-SI"/>
        </a:p>
      </dgm:t>
    </dgm:pt>
    <dgm:pt modelId="{65010B9A-2D09-41C1-9A88-BB9961EB91FB}">
      <dgm:prSet/>
      <dgm:spPr/>
      <dgm:t>
        <a:bodyPr/>
        <a:lstStyle/>
        <a:p>
          <a:pPr rtl="0"/>
          <a:r>
            <a:rPr lang="sl-SI" dirty="0" smtClean="0"/>
            <a:t>Pregleduje zgodovino e-DN FT</a:t>
          </a:r>
          <a:endParaRPr lang="sl-SI" dirty="0"/>
        </a:p>
      </dgm:t>
    </dgm:pt>
    <dgm:pt modelId="{2E3BE84A-86D2-4759-818D-9BE08B6C7C33}" type="parTrans" cxnId="{8756DADA-2239-4E89-95E9-9649854C094F}">
      <dgm:prSet/>
      <dgm:spPr/>
      <dgm:t>
        <a:bodyPr/>
        <a:lstStyle/>
        <a:p>
          <a:endParaRPr lang="sl-SI"/>
        </a:p>
      </dgm:t>
    </dgm:pt>
    <dgm:pt modelId="{15150ABE-D046-4482-A6C1-9EF3146BAA8A}" type="sibTrans" cxnId="{8756DADA-2239-4E89-95E9-9649854C094F}">
      <dgm:prSet/>
      <dgm:spPr/>
      <dgm:t>
        <a:bodyPr/>
        <a:lstStyle/>
        <a:p>
          <a:endParaRPr lang="sl-SI"/>
        </a:p>
      </dgm:t>
    </dgm:pt>
    <dgm:pt modelId="{9C3BCD5F-DC33-4115-899F-F33B9E2F03AF}">
      <dgm:prSet/>
      <dgm:spPr/>
      <dgm:t>
        <a:bodyPr/>
        <a:lstStyle/>
        <a:p>
          <a:pPr rtl="0"/>
          <a:r>
            <a:rPr lang="sl-SI" dirty="0" err="1" smtClean="0"/>
            <a:t>Vpogleduje</a:t>
          </a:r>
          <a:r>
            <a:rPr lang="sl-SI" dirty="0" smtClean="0"/>
            <a:t> </a:t>
          </a:r>
          <a:r>
            <a:rPr lang="en-US" dirty="0" smtClean="0"/>
            <a:t>v </a:t>
          </a:r>
          <a:r>
            <a:rPr lang="sl-SI" dirty="0" smtClean="0"/>
            <a:t>medicinske in administrativne podatke</a:t>
          </a:r>
          <a:endParaRPr lang="sl-SI" dirty="0"/>
        </a:p>
      </dgm:t>
    </dgm:pt>
    <dgm:pt modelId="{2A1A2A0F-0A44-4F42-8C66-885BAC654EF1}" type="parTrans" cxnId="{AA2EE20C-61CD-4D92-9942-11C65491E5C7}">
      <dgm:prSet/>
      <dgm:spPr/>
      <dgm:t>
        <a:bodyPr/>
        <a:lstStyle/>
        <a:p>
          <a:endParaRPr lang="sl-SI"/>
        </a:p>
      </dgm:t>
    </dgm:pt>
    <dgm:pt modelId="{670CBEFA-C324-4C3E-84CD-217C11495653}" type="sibTrans" cxnId="{AA2EE20C-61CD-4D92-9942-11C65491E5C7}">
      <dgm:prSet/>
      <dgm:spPr/>
      <dgm:t>
        <a:bodyPr/>
        <a:lstStyle/>
        <a:p>
          <a:endParaRPr lang="sl-SI"/>
        </a:p>
      </dgm:t>
    </dgm:pt>
    <dgm:pt modelId="{3B426AD9-2360-4471-81AD-17F92C29FDB3}">
      <dgm:prSet/>
      <dgm:spPr/>
      <dgm:t>
        <a:bodyPr/>
        <a:lstStyle/>
        <a:p>
          <a:pPr rtl="0"/>
          <a:r>
            <a:rPr lang="sl-SI" dirty="0" smtClean="0"/>
            <a:t>Vsak uporabnik mora biti vpisan v </a:t>
          </a:r>
          <a:r>
            <a:rPr lang="en-US" dirty="0" smtClean="0"/>
            <a:t>EUEZ</a:t>
          </a:r>
          <a:r>
            <a:rPr lang="sl-SI" dirty="0" smtClean="0"/>
            <a:t> in imeti </a:t>
          </a:r>
          <a:r>
            <a:rPr lang="en-US" dirty="0" err="1" smtClean="0"/>
            <a:t>ustrezne</a:t>
          </a:r>
          <a:r>
            <a:rPr lang="sl-SI" dirty="0" smtClean="0"/>
            <a:t> vloge</a:t>
          </a:r>
          <a:endParaRPr lang="sl-SI" dirty="0"/>
        </a:p>
      </dgm:t>
    </dgm:pt>
    <dgm:pt modelId="{DCF7997F-7077-4071-8CFE-7EAB97A09C79}" type="parTrans" cxnId="{8D9633BD-7D6E-4E72-BEA1-F9040C639751}">
      <dgm:prSet/>
      <dgm:spPr/>
      <dgm:t>
        <a:bodyPr/>
        <a:lstStyle/>
        <a:p>
          <a:endParaRPr lang="sl-SI"/>
        </a:p>
      </dgm:t>
    </dgm:pt>
    <dgm:pt modelId="{689128ED-2F3F-458F-B489-4A128F70098B}" type="sibTrans" cxnId="{8D9633BD-7D6E-4E72-BEA1-F9040C639751}">
      <dgm:prSet/>
      <dgm:spPr/>
      <dgm:t>
        <a:bodyPr/>
        <a:lstStyle/>
        <a:p>
          <a:endParaRPr lang="sl-SI"/>
        </a:p>
      </dgm:t>
    </dgm:pt>
    <dgm:pt modelId="{866E8CD0-30CD-4798-982D-7674BE868462}" type="pres">
      <dgm:prSet presAssocID="{937C424B-957E-4692-BDC4-B1D2D84FE1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095E084-70D6-44DD-BFD4-35C1C61F5C65}" type="pres">
      <dgm:prSet presAssocID="{552197E9-4DA2-4427-AB4D-C9C801CBBC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CB1699-FE63-4BA8-9934-AFED6B0480B9}" type="pres">
      <dgm:prSet presAssocID="{CF5EE467-B36A-4B98-9247-4E9BC40204F6}" presName="spacer" presStyleCnt="0"/>
      <dgm:spPr/>
    </dgm:pt>
    <dgm:pt modelId="{04172146-8F2C-4CBD-BFCD-A4B16F60F0C9}" type="pres">
      <dgm:prSet presAssocID="{83F31D57-2DED-44EA-9912-46B6DD8882D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D9F009-8371-488B-82BC-7767C811D2FD}" type="pres">
      <dgm:prSet presAssocID="{FD7429FB-C25B-4E8A-A211-7B458B4E6D38}" presName="spacer" presStyleCnt="0"/>
      <dgm:spPr/>
    </dgm:pt>
    <dgm:pt modelId="{2EED0D5F-6ABD-4DF3-824A-635489CDC08A}" type="pres">
      <dgm:prSet presAssocID="{98F1A845-A63F-4E35-AAEB-44F57EC4FF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17F330-9754-4E9B-B659-09D133A56D4B}" type="pres">
      <dgm:prSet presAssocID="{98F1A845-A63F-4E35-AAEB-44F57EC4FF4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42CDEE-F117-4198-AAC9-457E2F16BFD1}" type="pres">
      <dgm:prSet presAssocID="{3B426AD9-2360-4471-81AD-17F92C29FD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D103B46-2CB9-41F1-AED1-9BB8E1B54586}" srcId="{52FFE4DA-3BA4-4683-85E8-BE7B1649A0D3}" destId="{10E46831-66EF-47E4-9D96-34EB808FE83B}" srcOrd="3" destOrd="0" parTransId="{672625D8-839A-4601-BB49-70A0E6A74FA6}" sibTransId="{9CBAD8C0-0ACF-4052-B11F-FEBEC5CDB296}"/>
    <dgm:cxn modelId="{7FC6D760-97C1-4DCE-9E1C-07B825A9C4F3}" srcId="{937C424B-957E-4692-BDC4-B1D2D84FE11C}" destId="{98F1A845-A63F-4E35-AAEB-44F57EC4FF41}" srcOrd="2" destOrd="0" parTransId="{906EF85D-F329-46FE-A4DA-CC92E0BBAA4A}" sibTransId="{B62238AA-6275-4177-8F6B-DFB759E900FD}"/>
    <dgm:cxn modelId="{A980A7E8-1969-48A1-BB3A-B3CB5977B4EB}" type="presOf" srcId="{65010B9A-2D09-41C1-9A88-BB9961EB91FB}" destId="{1E17F330-9754-4E9B-B659-09D133A56D4B}" srcOrd="0" destOrd="5" presId="urn:microsoft.com/office/officeart/2005/8/layout/vList2"/>
    <dgm:cxn modelId="{B060FC71-3757-498C-A5CA-3861ADD392CE}" type="presOf" srcId="{D929B1C4-7401-4998-BC33-F873EDC238D8}" destId="{1E17F330-9754-4E9B-B659-09D133A56D4B}" srcOrd="0" destOrd="1" presId="urn:microsoft.com/office/officeart/2005/8/layout/vList2"/>
    <dgm:cxn modelId="{C1330EAB-2705-447D-AEDE-F26AC7680FBA}" type="presOf" srcId="{10E46831-66EF-47E4-9D96-34EB808FE83B}" destId="{1E17F330-9754-4E9B-B659-09D133A56D4B}" srcOrd="0" destOrd="4" presId="urn:microsoft.com/office/officeart/2005/8/layout/vList2"/>
    <dgm:cxn modelId="{DDB8D382-587C-4A34-8CDC-E0BDDC29EF72}" srcId="{52FFE4DA-3BA4-4683-85E8-BE7B1649A0D3}" destId="{12C60AEA-EB0C-4362-A075-FFA18A514FA6}" srcOrd="2" destOrd="0" parTransId="{F3229C2E-9DF5-4A76-A14D-D2BC8DC3C392}" sibTransId="{BEE201CC-1372-4246-9DDB-2194809CF0A8}"/>
    <dgm:cxn modelId="{BD937E9A-622E-407E-A117-5DF184C276FE}" srcId="{52FFE4DA-3BA4-4683-85E8-BE7B1649A0D3}" destId="{D929B1C4-7401-4998-BC33-F873EDC238D8}" srcOrd="0" destOrd="0" parTransId="{99EFBF25-BC3C-44A2-B090-7BD40520CF5B}" sibTransId="{E1F99B79-E350-4C31-9DD3-A041FD757FA9}"/>
    <dgm:cxn modelId="{96494E81-681D-4356-BF93-C03A39F44F88}" type="presOf" srcId="{937C424B-957E-4692-BDC4-B1D2D84FE11C}" destId="{866E8CD0-30CD-4798-982D-7674BE868462}" srcOrd="0" destOrd="0" presId="urn:microsoft.com/office/officeart/2005/8/layout/vList2"/>
    <dgm:cxn modelId="{4332CF20-A699-4C91-96F9-1723BC54B986}" srcId="{98F1A845-A63F-4E35-AAEB-44F57EC4FF41}" destId="{52FFE4DA-3BA4-4683-85E8-BE7B1649A0D3}" srcOrd="0" destOrd="0" parTransId="{9EE79347-A189-4CE4-9287-CB81FF36B007}" sibTransId="{E932A20D-985D-4EDB-BD26-3B9DD21F9C3F}"/>
    <dgm:cxn modelId="{712B1917-8661-4317-9EFB-CD8E7F2777C8}" type="presOf" srcId="{83F31D57-2DED-44EA-9912-46B6DD8882D0}" destId="{04172146-8F2C-4CBD-BFCD-A4B16F60F0C9}" srcOrd="0" destOrd="0" presId="urn:microsoft.com/office/officeart/2005/8/layout/vList2"/>
    <dgm:cxn modelId="{28EB287A-8E8C-4B57-AC61-272648D24557}" srcId="{937C424B-957E-4692-BDC4-B1D2D84FE11C}" destId="{83F31D57-2DED-44EA-9912-46B6DD8882D0}" srcOrd="1" destOrd="0" parTransId="{B93FB8E4-B61E-47F8-9FB2-3C01105F3AB1}" sibTransId="{FD7429FB-C25B-4E8A-A211-7B458B4E6D38}"/>
    <dgm:cxn modelId="{118D4B28-865F-4F41-BAAA-60059406244E}" type="presOf" srcId="{9C3BCD5F-DC33-4115-899F-F33B9E2F03AF}" destId="{1E17F330-9754-4E9B-B659-09D133A56D4B}" srcOrd="0" destOrd="6" presId="urn:microsoft.com/office/officeart/2005/8/layout/vList2"/>
    <dgm:cxn modelId="{AA2EE20C-61CD-4D92-9942-11C65491E5C7}" srcId="{52FFE4DA-3BA4-4683-85E8-BE7B1649A0D3}" destId="{9C3BCD5F-DC33-4115-899F-F33B9E2F03AF}" srcOrd="5" destOrd="0" parTransId="{2A1A2A0F-0A44-4F42-8C66-885BAC654EF1}" sibTransId="{670CBEFA-C324-4C3E-84CD-217C11495653}"/>
    <dgm:cxn modelId="{550659FF-6C3D-474F-AA31-F6799E9B00D4}" type="presOf" srcId="{55C88D9A-E291-4F61-80DD-FF086AAC77B7}" destId="{1E17F330-9754-4E9B-B659-09D133A56D4B}" srcOrd="0" destOrd="2" presId="urn:microsoft.com/office/officeart/2005/8/layout/vList2"/>
    <dgm:cxn modelId="{6D1D7B26-847D-4AC9-A31B-2ADEE9E86683}" srcId="{937C424B-957E-4692-BDC4-B1D2D84FE11C}" destId="{552197E9-4DA2-4427-AB4D-C9C801CBBC1B}" srcOrd="0" destOrd="0" parTransId="{A16BDBDF-01A5-4B93-806D-8268AFE8D5E9}" sibTransId="{CF5EE467-B36A-4B98-9247-4E9BC40204F6}"/>
    <dgm:cxn modelId="{3377C7E7-9F59-4B75-8452-E40B816C65A7}" type="presOf" srcId="{12C60AEA-EB0C-4362-A075-FFA18A514FA6}" destId="{1E17F330-9754-4E9B-B659-09D133A56D4B}" srcOrd="0" destOrd="3" presId="urn:microsoft.com/office/officeart/2005/8/layout/vList2"/>
    <dgm:cxn modelId="{C3F40440-70CF-4766-97A8-88385DC67E4D}" srcId="{52FFE4DA-3BA4-4683-85E8-BE7B1649A0D3}" destId="{55C88D9A-E291-4F61-80DD-FF086AAC77B7}" srcOrd="1" destOrd="0" parTransId="{A20E5152-7803-4BC7-9240-5E9D771CF724}" sibTransId="{17E9142A-FDF0-417E-A529-BABA6D48B6B7}"/>
    <dgm:cxn modelId="{2AD84AD2-30E3-4234-9F62-55088EC756D8}" type="presOf" srcId="{52FFE4DA-3BA4-4683-85E8-BE7B1649A0D3}" destId="{1E17F330-9754-4E9B-B659-09D133A56D4B}" srcOrd="0" destOrd="0" presId="urn:microsoft.com/office/officeart/2005/8/layout/vList2"/>
    <dgm:cxn modelId="{8D9633BD-7D6E-4E72-BEA1-F9040C639751}" srcId="{937C424B-957E-4692-BDC4-B1D2D84FE11C}" destId="{3B426AD9-2360-4471-81AD-17F92C29FDB3}" srcOrd="3" destOrd="0" parTransId="{DCF7997F-7077-4071-8CFE-7EAB97A09C79}" sibTransId="{689128ED-2F3F-458F-B489-4A128F70098B}"/>
    <dgm:cxn modelId="{DB64555C-19B7-41C9-A626-4A83E63F1DF5}" type="presOf" srcId="{3B426AD9-2360-4471-81AD-17F92C29FDB3}" destId="{8042CDEE-F117-4198-AAC9-457E2F16BFD1}" srcOrd="0" destOrd="0" presId="urn:microsoft.com/office/officeart/2005/8/layout/vList2"/>
    <dgm:cxn modelId="{5C2AD754-0ECE-46D1-9083-176CCC1C90DD}" type="presOf" srcId="{98F1A845-A63F-4E35-AAEB-44F57EC4FF41}" destId="{2EED0D5F-6ABD-4DF3-824A-635489CDC08A}" srcOrd="0" destOrd="0" presId="urn:microsoft.com/office/officeart/2005/8/layout/vList2"/>
    <dgm:cxn modelId="{5D13DA94-D68C-46C3-A0B4-224FB3E79248}" type="presOf" srcId="{552197E9-4DA2-4427-AB4D-C9C801CBBC1B}" destId="{8095E084-70D6-44DD-BFD4-35C1C61F5C65}" srcOrd="0" destOrd="0" presId="urn:microsoft.com/office/officeart/2005/8/layout/vList2"/>
    <dgm:cxn modelId="{8756DADA-2239-4E89-95E9-9649854C094F}" srcId="{52FFE4DA-3BA4-4683-85E8-BE7B1649A0D3}" destId="{65010B9A-2D09-41C1-9A88-BB9961EB91FB}" srcOrd="4" destOrd="0" parTransId="{2E3BE84A-86D2-4759-818D-9BE08B6C7C33}" sibTransId="{15150ABE-D046-4482-A6C1-9EF3146BAA8A}"/>
    <dgm:cxn modelId="{C0EBDF70-C4C1-4230-BCA3-522BEC394D7F}" type="presParOf" srcId="{866E8CD0-30CD-4798-982D-7674BE868462}" destId="{8095E084-70D6-44DD-BFD4-35C1C61F5C65}" srcOrd="0" destOrd="0" presId="urn:microsoft.com/office/officeart/2005/8/layout/vList2"/>
    <dgm:cxn modelId="{D7386619-AB8A-4F56-80BC-B9E4EB79B74E}" type="presParOf" srcId="{866E8CD0-30CD-4798-982D-7674BE868462}" destId="{F9CB1699-FE63-4BA8-9934-AFED6B0480B9}" srcOrd="1" destOrd="0" presId="urn:microsoft.com/office/officeart/2005/8/layout/vList2"/>
    <dgm:cxn modelId="{60F55428-D78B-4049-91C9-52501AB36B92}" type="presParOf" srcId="{866E8CD0-30CD-4798-982D-7674BE868462}" destId="{04172146-8F2C-4CBD-BFCD-A4B16F60F0C9}" srcOrd="2" destOrd="0" presId="urn:microsoft.com/office/officeart/2005/8/layout/vList2"/>
    <dgm:cxn modelId="{36B00B6B-A458-4E7C-B6BC-B18C689E1356}" type="presParOf" srcId="{866E8CD0-30CD-4798-982D-7674BE868462}" destId="{32D9F009-8371-488B-82BC-7767C811D2FD}" srcOrd="3" destOrd="0" presId="urn:microsoft.com/office/officeart/2005/8/layout/vList2"/>
    <dgm:cxn modelId="{5718827C-A7E6-4C93-B4C1-4830F0F4108A}" type="presParOf" srcId="{866E8CD0-30CD-4798-982D-7674BE868462}" destId="{2EED0D5F-6ABD-4DF3-824A-635489CDC08A}" srcOrd="4" destOrd="0" presId="urn:microsoft.com/office/officeart/2005/8/layout/vList2"/>
    <dgm:cxn modelId="{CEE99EB5-1988-486A-8917-F6F7678DF6EE}" type="presParOf" srcId="{866E8CD0-30CD-4798-982D-7674BE868462}" destId="{1E17F330-9754-4E9B-B659-09D133A56D4B}" srcOrd="5" destOrd="0" presId="urn:microsoft.com/office/officeart/2005/8/layout/vList2"/>
    <dgm:cxn modelId="{8FAFB2BC-D0A7-4221-AEF4-145004C2D67A}" type="presParOf" srcId="{866E8CD0-30CD-4798-982D-7674BE868462}" destId="{8042CDEE-F117-4198-AAC9-457E2F16BF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4665EE0-CE82-405E-A4E8-50A85EC78C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821411FE-82B5-477D-98A1-8D429EF9049B}">
      <dgm:prSet/>
      <dgm:spPr/>
      <dgm:t>
        <a:bodyPr/>
        <a:lstStyle/>
        <a:p>
          <a:pPr rtl="0"/>
          <a:r>
            <a:rPr lang="sl-SI" dirty="0" smtClean="0"/>
            <a:t>e-DN FT še ne obstaja, zato e-naročanje ni mogoče </a:t>
          </a:r>
        </a:p>
        <a:p>
          <a:pPr rtl="0"/>
          <a:r>
            <a:rPr lang="sl-SI" dirty="0" smtClean="0"/>
            <a:t>Naročanje poteka na 'klasični' način, termine se rezervira v lokalnih IS, ki niso povezani z </a:t>
          </a:r>
          <a:r>
            <a:rPr lang="sl-SI" dirty="0" err="1" smtClean="0"/>
            <a:t>eNaročanjem</a:t>
          </a:r>
          <a:endParaRPr lang="sl-SI" dirty="0"/>
        </a:p>
      </dgm:t>
    </dgm:pt>
    <dgm:pt modelId="{FA1450DD-96E8-4F02-8A98-B480DE02F59C}" type="parTrans" cxnId="{F82EA835-AE0F-4194-A2C6-916DFEF6743E}">
      <dgm:prSet/>
      <dgm:spPr/>
      <dgm:t>
        <a:bodyPr/>
        <a:lstStyle/>
        <a:p>
          <a:endParaRPr lang="sl-SI"/>
        </a:p>
      </dgm:t>
    </dgm:pt>
    <dgm:pt modelId="{7A4DC4B8-5EED-4916-A572-A08FD1242C6B}" type="sibTrans" cxnId="{F82EA835-AE0F-4194-A2C6-916DFEF6743E}">
      <dgm:prSet/>
      <dgm:spPr/>
      <dgm:t>
        <a:bodyPr/>
        <a:lstStyle/>
        <a:p>
          <a:endParaRPr lang="sl-SI"/>
        </a:p>
      </dgm:t>
    </dgm:pt>
    <dgm:pt modelId="{6212E751-C8B2-4A3E-9ED4-971344EA5C23}">
      <dgm:prSet/>
      <dgm:spPr/>
      <dgm:t>
        <a:bodyPr/>
        <a:lstStyle/>
        <a:p>
          <a:pPr rtl="0"/>
          <a:r>
            <a:rPr lang="sl-SI" dirty="0" smtClean="0"/>
            <a:t>Podatki o prvih prostih terminih se pošiljajo v procesu A, ki se objavljajo na cakalnedobe.ezdrav.si</a:t>
          </a:r>
          <a:endParaRPr lang="sl-SI" dirty="0"/>
        </a:p>
      </dgm:t>
    </dgm:pt>
    <dgm:pt modelId="{328FE2CF-24FE-44A2-9E55-44BEF3F35573}" type="parTrans" cxnId="{201F86EE-2912-4065-8525-59F8EEE35081}">
      <dgm:prSet/>
      <dgm:spPr/>
      <dgm:t>
        <a:bodyPr/>
        <a:lstStyle/>
        <a:p>
          <a:endParaRPr lang="sl-SI"/>
        </a:p>
      </dgm:t>
    </dgm:pt>
    <dgm:pt modelId="{7B7CB05C-3EC7-4060-9313-DEAE15675CB4}" type="sibTrans" cxnId="{201F86EE-2912-4065-8525-59F8EEE35081}">
      <dgm:prSet/>
      <dgm:spPr/>
      <dgm:t>
        <a:bodyPr/>
        <a:lstStyle/>
        <a:p>
          <a:endParaRPr lang="sl-SI"/>
        </a:p>
      </dgm:t>
    </dgm:pt>
    <dgm:pt modelId="{BE3E30D7-6756-44D8-A19C-B20AA22A46E9}">
      <dgm:prSet/>
      <dgm:spPr/>
      <dgm:t>
        <a:bodyPr/>
        <a:lstStyle/>
        <a:p>
          <a:pPr rtl="0"/>
          <a:r>
            <a:rPr lang="sl-SI" dirty="0" smtClean="0"/>
            <a:t>Podatki o čakajočih se pošiljajo v procesu B. </a:t>
          </a:r>
          <a:r>
            <a:rPr lang="en-US" dirty="0" smtClean="0"/>
            <a:t>Od </a:t>
          </a:r>
          <a:r>
            <a:rPr lang="en-US" dirty="0" err="1" smtClean="0"/>
            <a:t>fizioterapevtov</a:t>
          </a:r>
          <a:r>
            <a:rPr lang="en-US" dirty="0" smtClean="0"/>
            <a:t> </a:t>
          </a:r>
          <a:r>
            <a:rPr lang="en-US" dirty="0" err="1" smtClean="0"/>
            <a:t>sprejemamo</a:t>
          </a:r>
          <a:r>
            <a:rPr lang="en-US" dirty="0" smtClean="0"/>
            <a:t> </a:t>
          </a:r>
          <a:r>
            <a:rPr lang="en-US" dirty="0" err="1" smtClean="0"/>
            <a:t>okrog</a:t>
          </a:r>
          <a:r>
            <a:rPr lang="en-US" dirty="0" smtClean="0"/>
            <a:t> 90.000 </a:t>
          </a:r>
          <a:r>
            <a:rPr lang="en-US" dirty="0" err="1" smtClean="0"/>
            <a:t>rezerviranih</a:t>
          </a:r>
          <a:r>
            <a:rPr lang="en-US" dirty="0" smtClean="0"/>
            <a:t> </a:t>
          </a:r>
          <a:r>
            <a:rPr lang="en-US" dirty="0" err="1" smtClean="0"/>
            <a:t>terminov</a:t>
          </a:r>
          <a:r>
            <a:rPr lang="en-US" dirty="0" smtClean="0"/>
            <a:t>. </a:t>
          </a:r>
          <a:r>
            <a:rPr lang="en-US" dirty="0" err="1" smtClean="0">
              <a:solidFill>
                <a:srgbClr val="FF0000"/>
              </a:solidFill>
            </a:rPr>
            <a:t>Ti</a:t>
          </a:r>
          <a:r>
            <a:rPr lang="en-US" dirty="0" smtClean="0">
              <a:solidFill>
                <a:srgbClr val="FF0000"/>
              </a:solidFill>
            </a:rPr>
            <a:t> termini (</a:t>
          </a:r>
          <a:r>
            <a:rPr lang="en-US" dirty="0" err="1" smtClean="0">
              <a:solidFill>
                <a:srgbClr val="FF0000"/>
              </a:solidFill>
            </a:rPr>
            <a:t>naročila</a:t>
          </a:r>
          <a:r>
            <a:rPr lang="en-US" dirty="0" smtClean="0">
              <a:solidFill>
                <a:srgbClr val="FF0000"/>
              </a:solidFill>
            </a:rPr>
            <a:t>) se ne </a:t>
          </a:r>
          <a:r>
            <a:rPr lang="en-US" dirty="0" err="1" smtClean="0">
              <a:solidFill>
                <a:srgbClr val="FF0000"/>
              </a:solidFill>
            </a:rPr>
            <a:t>prenesejo</a:t>
          </a:r>
          <a:r>
            <a:rPr lang="en-US" dirty="0" smtClean="0">
              <a:solidFill>
                <a:srgbClr val="FF0000"/>
              </a:solidFill>
            </a:rPr>
            <a:t> v </a:t>
          </a:r>
          <a:r>
            <a:rPr lang="en-US" dirty="0" err="1" smtClean="0">
              <a:solidFill>
                <a:srgbClr val="FF0000"/>
              </a:solidFill>
            </a:rPr>
            <a:t>sistem</a:t>
          </a:r>
          <a:r>
            <a:rPr lang="en-US" dirty="0" smtClean="0">
              <a:solidFill>
                <a:srgbClr val="FF0000"/>
              </a:solidFill>
            </a:rPr>
            <a:t> eNaročanja! </a:t>
          </a:r>
          <a:endParaRPr lang="sl-SI" dirty="0">
            <a:solidFill>
              <a:srgbClr val="FF0000"/>
            </a:solidFill>
          </a:endParaRPr>
        </a:p>
      </dgm:t>
    </dgm:pt>
    <dgm:pt modelId="{9C6D42C4-DD6D-4039-B0EA-79AF1546797B}" type="parTrans" cxnId="{AD6A75C5-A074-4F1C-96CB-642431701500}">
      <dgm:prSet/>
      <dgm:spPr/>
      <dgm:t>
        <a:bodyPr/>
        <a:lstStyle/>
        <a:p>
          <a:endParaRPr lang="sl-SI"/>
        </a:p>
      </dgm:t>
    </dgm:pt>
    <dgm:pt modelId="{E7571145-F5EB-4A2D-A0E8-A6A837DE50AD}" type="sibTrans" cxnId="{AD6A75C5-A074-4F1C-96CB-642431701500}">
      <dgm:prSet/>
      <dgm:spPr/>
      <dgm:t>
        <a:bodyPr/>
        <a:lstStyle/>
        <a:p>
          <a:endParaRPr lang="sl-SI"/>
        </a:p>
      </dgm:t>
    </dgm:pt>
    <dgm:pt modelId="{99B41519-64C6-4418-A85A-49DBD935A261}" type="pres">
      <dgm:prSet presAssocID="{C4665EE0-CE82-405E-A4E8-50A85EC78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3EF01C6-7759-4E25-AE4D-C448DE2DD3E3}" type="pres">
      <dgm:prSet presAssocID="{821411FE-82B5-477D-98A1-8D429EF904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AFEC18D-8DDD-4DD0-9F26-E9ADCF3BDDED}" type="pres">
      <dgm:prSet presAssocID="{7A4DC4B8-5EED-4916-A572-A08FD1242C6B}" presName="spacer" presStyleCnt="0"/>
      <dgm:spPr/>
    </dgm:pt>
    <dgm:pt modelId="{C01A2D94-C02B-4C89-A5B0-6A44AF142758}" type="pres">
      <dgm:prSet presAssocID="{6212E751-C8B2-4A3E-9ED4-971344EA5C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885FB3-644A-4095-B757-CDE70CEB1923}" type="pres">
      <dgm:prSet presAssocID="{7B7CB05C-3EC7-4060-9313-DEAE15675CB4}" presName="spacer" presStyleCnt="0"/>
      <dgm:spPr/>
    </dgm:pt>
    <dgm:pt modelId="{DA43B17E-9919-4420-98BC-EB17B0E04CF3}" type="pres">
      <dgm:prSet presAssocID="{BE3E30D7-6756-44D8-A19C-B20AA22A46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9E11962-8936-45C7-A024-BAFEAD90EC91}" type="presOf" srcId="{BE3E30D7-6756-44D8-A19C-B20AA22A46E9}" destId="{DA43B17E-9919-4420-98BC-EB17B0E04CF3}" srcOrd="0" destOrd="0" presId="urn:microsoft.com/office/officeart/2005/8/layout/vList2"/>
    <dgm:cxn modelId="{810312E3-2C67-442C-A541-56E4B58F57F3}" type="presOf" srcId="{C4665EE0-CE82-405E-A4E8-50A85EC78CA2}" destId="{99B41519-64C6-4418-A85A-49DBD935A261}" srcOrd="0" destOrd="0" presId="urn:microsoft.com/office/officeart/2005/8/layout/vList2"/>
    <dgm:cxn modelId="{AD6A75C5-A074-4F1C-96CB-642431701500}" srcId="{C4665EE0-CE82-405E-A4E8-50A85EC78CA2}" destId="{BE3E30D7-6756-44D8-A19C-B20AA22A46E9}" srcOrd="2" destOrd="0" parTransId="{9C6D42C4-DD6D-4039-B0EA-79AF1546797B}" sibTransId="{E7571145-F5EB-4A2D-A0E8-A6A837DE50AD}"/>
    <dgm:cxn modelId="{BAEDAB46-2C44-468A-BB9B-73C8A923B7A8}" type="presOf" srcId="{6212E751-C8B2-4A3E-9ED4-971344EA5C23}" destId="{C01A2D94-C02B-4C89-A5B0-6A44AF142758}" srcOrd="0" destOrd="0" presId="urn:microsoft.com/office/officeart/2005/8/layout/vList2"/>
    <dgm:cxn modelId="{F82EA835-AE0F-4194-A2C6-916DFEF6743E}" srcId="{C4665EE0-CE82-405E-A4E8-50A85EC78CA2}" destId="{821411FE-82B5-477D-98A1-8D429EF9049B}" srcOrd="0" destOrd="0" parTransId="{FA1450DD-96E8-4F02-8A98-B480DE02F59C}" sibTransId="{7A4DC4B8-5EED-4916-A572-A08FD1242C6B}"/>
    <dgm:cxn modelId="{201F86EE-2912-4065-8525-59F8EEE35081}" srcId="{C4665EE0-CE82-405E-A4E8-50A85EC78CA2}" destId="{6212E751-C8B2-4A3E-9ED4-971344EA5C23}" srcOrd="1" destOrd="0" parTransId="{328FE2CF-24FE-44A2-9E55-44BEF3F35573}" sibTransId="{7B7CB05C-3EC7-4060-9313-DEAE15675CB4}"/>
    <dgm:cxn modelId="{F898001A-D591-441C-B367-211A6D751FCC}" type="presOf" srcId="{821411FE-82B5-477D-98A1-8D429EF9049B}" destId="{B3EF01C6-7759-4E25-AE4D-C448DE2DD3E3}" srcOrd="0" destOrd="0" presId="urn:microsoft.com/office/officeart/2005/8/layout/vList2"/>
    <dgm:cxn modelId="{3018B86C-4B3E-439A-B39D-F7AF29689CA9}" type="presParOf" srcId="{99B41519-64C6-4418-A85A-49DBD935A261}" destId="{B3EF01C6-7759-4E25-AE4D-C448DE2DD3E3}" srcOrd="0" destOrd="0" presId="urn:microsoft.com/office/officeart/2005/8/layout/vList2"/>
    <dgm:cxn modelId="{5F3ABAF2-3C8E-4CA2-9A46-848F53B9ED4A}" type="presParOf" srcId="{99B41519-64C6-4418-A85A-49DBD935A261}" destId="{9AFEC18D-8DDD-4DD0-9F26-E9ADCF3BDDED}" srcOrd="1" destOrd="0" presId="urn:microsoft.com/office/officeart/2005/8/layout/vList2"/>
    <dgm:cxn modelId="{FC4B73B0-8229-477F-80ED-F28211807507}" type="presParOf" srcId="{99B41519-64C6-4418-A85A-49DBD935A261}" destId="{C01A2D94-C02B-4C89-A5B0-6A44AF142758}" srcOrd="2" destOrd="0" presId="urn:microsoft.com/office/officeart/2005/8/layout/vList2"/>
    <dgm:cxn modelId="{70F6E1A8-13FE-4957-875B-EEC30DC83613}" type="presParOf" srcId="{99B41519-64C6-4418-A85A-49DBD935A261}" destId="{C4885FB3-644A-4095-B757-CDE70CEB1923}" srcOrd="3" destOrd="0" presId="urn:microsoft.com/office/officeart/2005/8/layout/vList2"/>
    <dgm:cxn modelId="{C6EC6D08-ECEE-4631-8512-451CB6363DCF}" type="presParOf" srcId="{99B41519-64C6-4418-A85A-49DBD935A261}" destId="{DA43B17E-9919-4420-98BC-EB17B0E04C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057D6-5943-4602-84E9-FE0D8DCFFF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787B8F1E-860B-49C2-9FF2-6586DFFA4D9E}">
      <dgm:prSet/>
      <dgm:spPr/>
      <dgm:t>
        <a:bodyPr/>
        <a:lstStyle/>
        <a:p>
          <a:pPr rtl="0"/>
          <a:r>
            <a:rPr lang="sl-SI" smtClean="0"/>
            <a:t>Centralni register podatkov o pacientih (CRPP) je enotni sistem za zbiranje in izmenjavo zdravstvenih podatkov o pacientih s stalnim ali začasnim prebivališčem v Republiki Sloveniji. </a:t>
          </a:r>
          <a:endParaRPr lang="sl-SI"/>
        </a:p>
      </dgm:t>
    </dgm:pt>
    <dgm:pt modelId="{307D3067-E461-436D-B76E-62614CD5621A}" type="parTrans" cxnId="{6E0E7F13-D5BE-4D66-867C-733C4D133DBA}">
      <dgm:prSet/>
      <dgm:spPr/>
      <dgm:t>
        <a:bodyPr/>
        <a:lstStyle/>
        <a:p>
          <a:endParaRPr lang="sl-SI"/>
        </a:p>
      </dgm:t>
    </dgm:pt>
    <dgm:pt modelId="{FD71D534-ECDC-4E29-BA19-F23ECDA31321}" type="sibTrans" cxnId="{6E0E7F13-D5BE-4D66-867C-733C4D133DBA}">
      <dgm:prSet/>
      <dgm:spPr/>
      <dgm:t>
        <a:bodyPr/>
        <a:lstStyle/>
        <a:p>
          <a:endParaRPr lang="sl-SI"/>
        </a:p>
      </dgm:t>
    </dgm:pt>
    <dgm:pt modelId="{8A0E5A65-3E91-431B-881B-2950DB3D3641}">
      <dgm:prSet/>
      <dgm:spPr/>
      <dgm:t>
        <a:bodyPr/>
        <a:lstStyle/>
        <a:p>
          <a:pPr rtl="0"/>
          <a:r>
            <a:rPr lang="sl-SI" smtClean="0"/>
            <a:t>Namenjen je vsem izvajalcem zdravstvenih dejavnosti. </a:t>
          </a:r>
          <a:endParaRPr lang="sl-SI"/>
        </a:p>
      </dgm:t>
    </dgm:pt>
    <dgm:pt modelId="{A62729DE-7EAF-4C1C-9901-147811326E29}" type="parTrans" cxnId="{20ECA0FE-A7B3-4C47-8FB0-C6E7A6A69FCB}">
      <dgm:prSet/>
      <dgm:spPr/>
      <dgm:t>
        <a:bodyPr/>
        <a:lstStyle/>
        <a:p>
          <a:endParaRPr lang="sl-SI"/>
        </a:p>
      </dgm:t>
    </dgm:pt>
    <dgm:pt modelId="{ED78F8EB-02E6-4DE8-BB0F-B9AA882BDE54}" type="sibTrans" cxnId="{20ECA0FE-A7B3-4C47-8FB0-C6E7A6A69FCB}">
      <dgm:prSet/>
      <dgm:spPr/>
      <dgm:t>
        <a:bodyPr/>
        <a:lstStyle/>
        <a:p>
          <a:endParaRPr lang="sl-SI"/>
        </a:p>
      </dgm:t>
    </dgm:pt>
    <dgm:pt modelId="{166D28E0-237B-4B16-8C2E-587CD0A32F63}">
      <dgm:prSet/>
      <dgm:spPr/>
      <dgm:t>
        <a:bodyPr/>
        <a:lstStyle/>
        <a:p>
          <a:pPr rtl="0"/>
          <a:r>
            <a:rPr lang="sl-SI" smtClean="0"/>
            <a:t>Namen CRPP je omogočiti  elektronsko izmenjavo zdravstvenih podatkov med izvajalci zdravstvene dejavnosti tako, da bodo podatki dostopni vsem, ki obravnavajo paciente. </a:t>
          </a:r>
          <a:endParaRPr lang="sl-SI"/>
        </a:p>
      </dgm:t>
    </dgm:pt>
    <dgm:pt modelId="{E780A328-3345-4F9B-A591-EDDACC86562D}" type="parTrans" cxnId="{95A31E6A-D060-4BC4-9A4E-FC8D784A0D6D}">
      <dgm:prSet/>
      <dgm:spPr/>
      <dgm:t>
        <a:bodyPr/>
        <a:lstStyle/>
        <a:p>
          <a:endParaRPr lang="sl-SI"/>
        </a:p>
      </dgm:t>
    </dgm:pt>
    <dgm:pt modelId="{E06F4D03-9412-428A-8CE0-E55FCF010819}" type="sibTrans" cxnId="{95A31E6A-D060-4BC4-9A4E-FC8D784A0D6D}">
      <dgm:prSet/>
      <dgm:spPr/>
      <dgm:t>
        <a:bodyPr/>
        <a:lstStyle/>
        <a:p>
          <a:endParaRPr lang="sl-SI"/>
        </a:p>
      </dgm:t>
    </dgm:pt>
    <dgm:pt modelId="{FA2FF169-EF6B-49AF-8A53-202E125F1E58}">
      <dgm:prSet/>
      <dgm:spPr/>
      <dgm:t>
        <a:bodyPr/>
        <a:lstStyle/>
        <a:p>
          <a:pPr rtl="0"/>
          <a:r>
            <a:rPr lang="en-US" smtClean="0"/>
            <a:t>Nov Pravilnik o pooblastilih za obdelavo podatkov v CRPP</a:t>
          </a:r>
          <a:endParaRPr lang="sl-SI"/>
        </a:p>
      </dgm:t>
    </dgm:pt>
    <dgm:pt modelId="{0893BAE3-520C-40C4-B490-F1D759738FE3}" type="parTrans" cxnId="{1FA373F9-8658-4AB2-AD4D-40F8C8ED831E}">
      <dgm:prSet/>
      <dgm:spPr/>
      <dgm:t>
        <a:bodyPr/>
        <a:lstStyle/>
        <a:p>
          <a:endParaRPr lang="sl-SI"/>
        </a:p>
      </dgm:t>
    </dgm:pt>
    <dgm:pt modelId="{F0D15206-331B-404A-B3A4-32654500907D}" type="sibTrans" cxnId="{1FA373F9-8658-4AB2-AD4D-40F8C8ED831E}">
      <dgm:prSet/>
      <dgm:spPr/>
      <dgm:t>
        <a:bodyPr/>
        <a:lstStyle/>
        <a:p>
          <a:endParaRPr lang="sl-SI"/>
        </a:p>
      </dgm:t>
    </dgm:pt>
    <dgm:pt modelId="{4D84EAEE-E2FE-49F4-BE3A-316CAC45373B}" type="pres">
      <dgm:prSet presAssocID="{B9C057D6-5943-4602-84E9-FE0D8DCFFF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EA06B8C-DEAE-408B-B787-8D819BCC92F1}" type="pres">
      <dgm:prSet presAssocID="{787B8F1E-860B-49C2-9FF2-6586DFFA4D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E1D1DBC-3F2A-497D-9ED5-4500F8D32CDF}" type="pres">
      <dgm:prSet presAssocID="{FD71D534-ECDC-4E29-BA19-F23ECDA31321}" presName="spacer" presStyleCnt="0"/>
      <dgm:spPr/>
    </dgm:pt>
    <dgm:pt modelId="{EA04FB64-06BE-4AE4-9D77-2AA32602DB66}" type="pres">
      <dgm:prSet presAssocID="{8A0E5A65-3E91-431B-881B-2950DB3D36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8F78328-FF40-43F8-A985-0CFA3BD86C9F}" type="pres">
      <dgm:prSet presAssocID="{ED78F8EB-02E6-4DE8-BB0F-B9AA882BDE54}" presName="spacer" presStyleCnt="0"/>
      <dgm:spPr/>
    </dgm:pt>
    <dgm:pt modelId="{E41F1D8D-1DA9-4545-BB0E-87B1C4030C0B}" type="pres">
      <dgm:prSet presAssocID="{166D28E0-237B-4B16-8C2E-587CD0A32F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81519E-597B-44EA-8443-55BB6B240002}" type="pres">
      <dgm:prSet presAssocID="{E06F4D03-9412-428A-8CE0-E55FCF010819}" presName="spacer" presStyleCnt="0"/>
      <dgm:spPr/>
    </dgm:pt>
    <dgm:pt modelId="{4A59CF28-D788-47E1-A406-FE9090A852DB}" type="pres">
      <dgm:prSet presAssocID="{FA2FF169-EF6B-49AF-8A53-202E125F1E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8ACA7AD-80F4-4DAE-AC31-B4CF10AEA2D6}" type="presOf" srcId="{FA2FF169-EF6B-49AF-8A53-202E125F1E58}" destId="{4A59CF28-D788-47E1-A406-FE9090A852DB}" srcOrd="0" destOrd="0" presId="urn:microsoft.com/office/officeart/2005/8/layout/vList2"/>
    <dgm:cxn modelId="{62E0C32C-2B12-4441-B7EF-3EC97A5CE84D}" type="presOf" srcId="{B9C057D6-5943-4602-84E9-FE0D8DCFFF1A}" destId="{4D84EAEE-E2FE-49F4-BE3A-316CAC45373B}" srcOrd="0" destOrd="0" presId="urn:microsoft.com/office/officeart/2005/8/layout/vList2"/>
    <dgm:cxn modelId="{1FA373F9-8658-4AB2-AD4D-40F8C8ED831E}" srcId="{B9C057D6-5943-4602-84E9-FE0D8DCFFF1A}" destId="{FA2FF169-EF6B-49AF-8A53-202E125F1E58}" srcOrd="3" destOrd="0" parTransId="{0893BAE3-520C-40C4-B490-F1D759738FE3}" sibTransId="{F0D15206-331B-404A-B3A4-32654500907D}"/>
    <dgm:cxn modelId="{6E0E7F13-D5BE-4D66-867C-733C4D133DBA}" srcId="{B9C057D6-5943-4602-84E9-FE0D8DCFFF1A}" destId="{787B8F1E-860B-49C2-9FF2-6586DFFA4D9E}" srcOrd="0" destOrd="0" parTransId="{307D3067-E461-436D-B76E-62614CD5621A}" sibTransId="{FD71D534-ECDC-4E29-BA19-F23ECDA31321}"/>
    <dgm:cxn modelId="{20ECA0FE-A7B3-4C47-8FB0-C6E7A6A69FCB}" srcId="{B9C057D6-5943-4602-84E9-FE0D8DCFFF1A}" destId="{8A0E5A65-3E91-431B-881B-2950DB3D3641}" srcOrd="1" destOrd="0" parTransId="{A62729DE-7EAF-4C1C-9901-147811326E29}" sibTransId="{ED78F8EB-02E6-4DE8-BB0F-B9AA882BDE54}"/>
    <dgm:cxn modelId="{95A31E6A-D060-4BC4-9A4E-FC8D784A0D6D}" srcId="{B9C057D6-5943-4602-84E9-FE0D8DCFFF1A}" destId="{166D28E0-237B-4B16-8C2E-587CD0A32F63}" srcOrd="2" destOrd="0" parTransId="{E780A328-3345-4F9B-A591-EDDACC86562D}" sibTransId="{E06F4D03-9412-428A-8CE0-E55FCF010819}"/>
    <dgm:cxn modelId="{AB955A54-7D41-4466-A59D-A98B26117950}" type="presOf" srcId="{8A0E5A65-3E91-431B-881B-2950DB3D3641}" destId="{EA04FB64-06BE-4AE4-9D77-2AA32602DB66}" srcOrd="0" destOrd="0" presId="urn:microsoft.com/office/officeart/2005/8/layout/vList2"/>
    <dgm:cxn modelId="{90614F2B-90CB-4FA2-A0CD-E8604E92D1CD}" type="presOf" srcId="{787B8F1E-860B-49C2-9FF2-6586DFFA4D9E}" destId="{DEA06B8C-DEAE-408B-B787-8D819BCC92F1}" srcOrd="0" destOrd="0" presId="urn:microsoft.com/office/officeart/2005/8/layout/vList2"/>
    <dgm:cxn modelId="{1463C1CE-35DD-472D-A918-E28A72A6EA8D}" type="presOf" srcId="{166D28E0-237B-4B16-8C2E-587CD0A32F63}" destId="{E41F1D8D-1DA9-4545-BB0E-87B1C4030C0B}" srcOrd="0" destOrd="0" presId="urn:microsoft.com/office/officeart/2005/8/layout/vList2"/>
    <dgm:cxn modelId="{E74AB5B6-9549-4E98-8712-5B1BF4C44974}" type="presParOf" srcId="{4D84EAEE-E2FE-49F4-BE3A-316CAC45373B}" destId="{DEA06B8C-DEAE-408B-B787-8D819BCC92F1}" srcOrd="0" destOrd="0" presId="urn:microsoft.com/office/officeart/2005/8/layout/vList2"/>
    <dgm:cxn modelId="{D57074E3-65D6-4ACA-84DA-A6A980236558}" type="presParOf" srcId="{4D84EAEE-E2FE-49F4-BE3A-316CAC45373B}" destId="{7E1D1DBC-3F2A-497D-9ED5-4500F8D32CDF}" srcOrd="1" destOrd="0" presId="urn:microsoft.com/office/officeart/2005/8/layout/vList2"/>
    <dgm:cxn modelId="{CCCE135B-D7CD-417D-B03D-F5308E6CE7D4}" type="presParOf" srcId="{4D84EAEE-E2FE-49F4-BE3A-316CAC45373B}" destId="{EA04FB64-06BE-4AE4-9D77-2AA32602DB66}" srcOrd="2" destOrd="0" presId="urn:microsoft.com/office/officeart/2005/8/layout/vList2"/>
    <dgm:cxn modelId="{0594341A-C026-4B8C-B836-E48701D5D25A}" type="presParOf" srcId="{4D84EAEE-E2FE-49F4-BE3A-316CAC45373B}" destId="{E8F78328-FF40-43F8-A985-0CFA3BD86C9F}" srcOrd="3" destOrd="0" presId="urn:microsoft.com/office/officeart/2005/8/layout/vList2"/>
    <dgm:cxn modelId="{82F98389-486B-4293-B5CF-808EBC024B57}" type="presParOf" srcId="{4D84EAEE-E2FE-49F4-BE3A-316CAC45373B}" destId="{E41F1D8D-1DA9-4545-BB0E-87B1C4030C0B}" srcOrd="4" destOrd="0" presId="urn:microsoft.com/office/officeart/2005/8/layout/vList2"/>
    <dgm:cxn modelId="{04DD1B09-A120-4542-AE12-A6D0A74A768A}" type="presParOf" srcId="{4D84EAEE-E2FE-49F4-BE3A-316CAC45373B}" destId="{D881519E-597B-44EA-8443-55BB6B240002}" srcOrd="5" destOrd="0" presId="urn:microsoft.com/office/officeart/2005/8/layout/vList2"/>
    <dgm:cxn modelId="{47CD7808-51C8-4BC0-AD1A-B09E44A3A641}" type="presParOf" srcId="{4D84EAEE-E2FE-49F4-BE3A-316CAC45373B}" destId="{4A59CF28-D788-47E1-A406-FE9090A852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07B3DC-F94E-4227-9219-6E8BC1B575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BF068237-98B4-4193-8A31-A3006E1B325D}">
      <dgm:prSet/>
      <dgm:spPr/>
      <dgm:t>
        <a:bodyPr/>
        <a:lstStyle/>
        <a:p>
          <a:pPr rtl="0"/>
          <a:r>
            <a:rPr lang="sl-SI" smtClean="0"/>
            <a:t>ambulantni (specialistični) izvid</a:t>
          </a:r>
          <a:endParaRPr lang="sl-SI"/>
        </a:p>
      </dgm:t>
    </dgm:pt>
    <dgm:pt modelId="{71DB957D-6278-49DF-8753-899F4DA93C98}" type="parTrans" cxnId="{2C6ECCDF-44F8-4849-9AA6-2A248EC62467}">
      <dgm:prSet/>
      <dgm:spPr/>
      <dgm:t>
        <a:bodyPr/>
        <a:lstStyle/>
        <a:p>
          <a:endParaRPr lang="sl-SI"/>
        </a:p>
      </dgm:t>
    </dgm:pt>
    <dgm:pt modelId="{74D82BD2-936F-4147-A393-40465C982E35}" type="sibTrans" cxnId="{2C6ECCDF-44F8-4849-9AA6-2A248EC62467}">
      <dgm:prSet/>
      <dgm:spPr/>
      <dgm:t>
        <a:bodyPr/>
        <a:lstStyle/>
        <a:p>
          <a:endParaRPr lang="sl-SI"/>
        </a:p>
      </dgm:t>
    </dgm:pt>
    <dgm:pt modelId="{CF6B33C3-7722-424A-92E2-43600271E0EF}">
      <dgm:prSet/>
      <dgm:spPr/>
      <dgm:t>
        <a:bodyPr/>
        <a:lstStyle/>
        <a:p>
          <a:pPr rtl="0"/>
          <a:r>
            <a:rPr lang="sl-SI" smtClean="0"/>
            <a:t>odpustno pismo</a:t>
          </a:r>
          <a:endParaRPr lang="sl-SI"/>
        </a:p>
      </dgm:t>
    </dgm:pt>
    <dgm:pt modelId="{7C48955D-3EED-4DB3-88FA-BAE356BA0D2B}" type="parTrans" cxnId="{0668A5A6-E64E-463D-B6FB-8BECA895D4AF}">
      <dgm:prSet/>
      <dgm:spPr/>
      <dgm:t>
        <a:bodyPr/>
        <a:lstStyle/>
        <a:p>
          <a:endParaRPr lang="sl-SI"/>
        </a:p>
      </dgm:t>
    </dgm:pt>
    <dgm:pt modelId="{AC776F5F-070C-4D95-BBCA-2434487496FF}" type="sibTrans" cxnId="{0668A5A6-E64E-463D-B6FB-8BECA895D4AF}">
      <dgm:prSet/>
      <dgm:spPr/>
      <dgm:t>
        <a:bodyPr/>
        <a:lstStyle/>
        <a:p>
          <a:endParaRPr lang="sl-SI"/>
        </a:p>
      </dgm:t>
    </dgm:pt>
    <dgm:pt modelId="{621336E6-987A-4019-838E-6A4ABCE1E332}">
      <dgm:prSet/>
      <dgm:spPr/>
      <dgm:t>
        <a:bodyPr/>
        <a:lstStyle/>
        <a:p>
          <a:pPr rtl="0"/>
          <a:r>
            <a:rPr lang="sl-SI" smtClean="0"/>
            <a:t>mikrobiološki izvid</a:t>
          </a:r>
          <a:endParaRPr lang="sl-SI"/>
        </a:p>
      </dgm:t>
    </dgm:pt>
    <dgm:pt modelId="{3B7F202D-E68D-401B-806F-95919D37C841}" type="parTrans" cxnId="{B12469F7-AAFE-4D29-9F7D-5F4431C79ED6}">
      <dgm:prSet/>
      <dgm:spPr/>
      <dgm:t>
        <a:bodyPr/>
        <a:lstStyle/>
        <a:p>
          <a:endParaRPr lang="sl-SI"/>
        </a:p>
      </dgm:t>
    </dgm:pt>
    <dgm:pt modelId="{929D3BFE-99B1-4F6C-8576-852F071DA3F2}" type="sibTrans" cxnId="{B12469F7-AAFE-4D29-9F7D-5F4431C79ED6}">
      <dgm:prSet/>
      <dgm:spPr/>
      <dgm:t>
        <a:bodyPr/>
        <a:lstStyle/>
        <a:p>
          <a:endParaRPr lang="sl-SI"/>
        </a:p>
      </dgm:t>
    </dgm:pt>
    <dgm:pt modelId="{20086A8D-4C9D-4975-B656-D920DDA61C74}">
      <dgm:prSet/>
      <dgm:spPr/>
      <dgm:t>
        <a:bodyPr/>
        <a:lstStyle/>
        <a:p>
          <a:pPr rtl="0"/>
          <a:r>
            <a:rPr lang="sl-SI" smtClean="0"/>
            <a:t>izvid histopatološke preiskave</a:t>
          </a:r>
          <a:endParaRPr lang="sl-SI"/>
        </a:p>
      </dgm:t>
    </dgm:pt>
    <dgm:pt modelId="{A336C083-B09E-4ECF-AF4F-0DD370ACA482}" type="parTrans" cxnId="{2A10DF7F-D627-4D06-84A3-3150263E1B04}">
      <dgm:prSet/>
      <dgm:spPr/>
      <dgm:t>
        <a:bodyPr/>
        <a:lstStyle/>
        <a:p>
          <a:endParaRPr lang="sl-SI"/>
        </a:p>
      </dgm:t>
    </dgm:pt>
    <dgm:pt modelId="{08228CDC-3FFB-40D5-88CB-D89C945675CE}" type="sibTrans" cxnId="{2A10DF7F-D627-4D06-84A3-3150263E1B04}">
      <dgm:prSet/>
      <dgm:spPr/>
      <dgm:t>
        <a:bodyPr/>
        <a:lstStyle/>
        <a:p>
          <a:endParaRPr lang="sl-SI"/>
        </a:p>
      </dgm:t>
    </dgm:pt>
    <dgm:pt modelId="{35ADB47A-785B-4428-9C8D-E88DFFF731DB}">
      <dgm:prSet/>
      <dgm:spPr/>
      <dgm:t>
        <a:bodyPr/>
        <a:lstStyle/>
        <a:p>
          <a:pPr rtl="0"/>
          <a:r>
            <a:rPr lang="sl-SI" smtClean="0"/>
            <a:t>radiološki izvidi: CT, MR, RTG, UZ, nuklearna medicina</a:t>
          </a:r>
          <a:endParaRPr lang="sl-SI"/>
        </a:p>
      </dgm:t>
    </dgm:pt>
    <dgm:pt modelId="{9177DE6B-105D-4B88-A4A5-64A7B25D31C4}" type="parTrans" cxnId="{07A866AD-C64A-47F7-9493-2CE4908DB948}">
      <dgm:prSet/>
      <dgm:spPr/>
      <dgm:t>
        <a:bodyPr/>
        <a:lstStyle/>
        <a:p>
          <a:endParaRPr lang="sl-SI"/>
        </a:p>
      </dgm:t>
    </dgm:pt>
    <dgm:pt modelId="{A7961024-527F-4966-B8B8-1360415C573E}" type="sibTrans" cxnId="{07A866AD-C64A-47F7-9493-2CE4908DB948}">
      <dgm:prSet/>
      <dgm:spPr/>
      <dgm:t>
        <a:bodyPr/>
        <a:lstStyle/>
        <a:p>
          <a:endParaRPr lang="sl-SI"/>
        </a:p>
      </dgm:t>
    </dgm:pt>
    <dgm:pt modelId="{FAD7C711-96A6-4388-8FD7-BE0D41FA545F}">
      <dgm:prSet/>
      <dgm:spPr/>
      <dgm:t>
        <a:bodyPr/>
        <a:lstStyle/>
        <a:p>
          <a:pPr rtl="0"/>
          <a:r>
            <a:rPr lang="sl-SI" smtClean="0"/>
            <a:t>laboratorijski izvid</a:t>
          </a:r>
          <a:endParaRPr lang="sl-SI"/>
        </a:p>
      </dgm:t>
    </dgm:pt>
    <dgm:pt modelId="{03CA625E-D9AB-4A77-BCDD-9C67030866A2}" type="parTrans" cxnId="{25DEA41E-F0B2-421A-B8B1-C7B455609B9C}">
      <dgm:prSet/>
      <dgm:spPr/>
      <dgm:t>
        <a:bodyPr/>
        <a:lstStyle/>
        <a:p>
          <a:endParaRPr lang="sl-SI"/>
        </a:p>
      </dgm:t>
    </dgm:pt>
    <dgm:pt modelId="{53AB51BD-D132-48E8-9B10-43059A9205F3}" type="sibTrans" cxnId="{25DEA41E-F0B2-421A-B8B1-C7B455609B9C}">
      <dgm:prSet/>
      <dgm:spPr/>
      <dgm:t>
        <a:bodyPr/>
        <a:lstStyle/>
        <a:p>
          <a:endParaRPr lang="sl-SI"/>
        </a:p>
      </dgm:t>
    </dgm:pt>
    <dgm:pt modelId="{AD7B4518-BC2E-49E0-8373-DBD4B9CB7F14}">
      <dgm:prSet/>
      <dgm:spPr/>
      <dgm:t>
        <a:bodyPr/>
        <a:lstStyle/>
        <a:p>
          <a:pPr rtl="0"/>
          <a:r>
            <a:rPr lang="sl-SI" b="1" smtClean="0"/>
            <a:t>fizioterapevtsko poročilo</a:t>
          </a:r>
          <a:r>
            <a:rPr lang="en-US" smtClean="0"/>
            <a:t> (v nestrukturirani obliki – pdf, doc, …)</a:t>
          </a:r>
          <a:endParaRPr lang="sl-SI"/>
        </a:p>
      </dgm:t>
    </dgm:pt>
    <dgm:pt modelId="{279C43D3-C230-4757-8CF4-AC9EF08CE97D}" type="parTrans" cxnId="{47204205-978C-45BB-8E2A-77EA43A9474C}">
      <dgm:prSet/>
      <dgm:spPr/>
      <dgm:t>
        <a:bodyPr/>
        <a:lstStyle/>
        <a:p>
          <a:endParaRPr lang="sl-SI"/>
        </a:p>
      </dgm:t>
    </dgm:pt>
    <dgm:pt modelId="{903755A6-7C53-45C9-AF73-6542F9BC6091}" type="sibTrans" cxnId="{47204205-978C-45BB-8E2A-77EA43A9474C}">
      <dgm:prSet/>
      <dgm:spPr/>
      <dgm:t>
        <a:bodyPr/>
        <a:lstStyle/>
        <a:p>
          <a:endParaRPr lang="sl-SI"/>
        </a:p>
      </dgm:t>
    </dgm:pt>
    <dgm:pt modelId="{A3FB2DC7-EC0D-40C8-853F-C296A8D11A0C}" type="pres">
      <dgm:prSet presAssocID="{B607B3DC-F94E-4227-9219-6E8BC1B575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676D829-F31D-4FA3-91FA-9AEDF695E3CE}" type="pres">
      <dgm:prSet presAssocID="{BF068237-98B4-4193-8A31-A3006E1B325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DA529D-67D0-4DBD-B67F-192218A74082}" type="pres">
      <dgm:prSet presAssocID="{74D82BD2-936F-4147-A393-40465C982E35}" presName="spacer" presStyleCnt="0"/>
      <dgm:spPr/>
    </dgm:pt>
    <dgm:pt modelId="{670B09A4-E4CB-4474-9909-5AB5EB1A6959}" type="pres">
      <dgm:prSet presAssocID="{CF6B33C3-7722-424A-92E2-43600271E0E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3F1CDD-177D-476A-84BF-D099E7DC653C}" type="pres">
      <dgm:prSet presAssocID="{AC776F5F-070C-4D95-BBCA-2434487496FF}" presName="spacer" presStyleCnt="0"/>
      <dgm:spPr/>
    </dgm:pt>
    <dgm:pt modelId="{A433C928-B2A9-4520-9127-2E837C3434FE}" type="pres">
      <dgm:prSet presAssocID="{621336E6-987A-4019-838E-6A4ABCE1E33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6CCA36E-352E-4F93-AF33-3793F9260873}" type="pres">
      <dgm:prSet presAssocID="{929D3BFE-99B1-4F6C-8576-852F071DA3F2}" presName="spacer" presStyleCnt="0"/>
      <dgm:spPr/>
    </dgm:pt>
    <dgm:pt modelId="{3C95B7B9-1315-4531-A751-B549BAB13828}" type="pres">
      <dgm:prSet presAssocID="{20086A8D-4C9D-4975-B656-D920DDA61C7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668A69C-0F3D-4432-812A-D96151B70EE1}" type="pres">
      <dgm:prSet presAssocID="{08228CDC-3FFB-40D5-88CB-D89C945675CE}" presName="spacer" presStyleCnt="0"/>
      <dgm:spPr/>
    </dgm:pt>
    <dgm:pt modelId="{F7A45D12-E896-434E-A9C7-BEF8FEF7B5A8}" type="pres">
      <dgm:prSet presAssocID="{35ADB47A-785B-4428-9C8D-E88DFFF731D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4798C2-373A-4B1F-9315-074E83F042AF}" type="pres">
      <dgm:prSet presAssocID="{A7961024-527F-4966-B8B8-1360415C573E}" presName="spacer" presStyleCnt="0"/>
      <dgm:spPr/>
    </dgm:pt>
    <dgm:pt modelId="{B2F94401-418A-47C1-A8F9-3CDC1BC432CD}" type="pres">
      <dgm:prSet presAssocID="{FAD7C711-96A6-4388-8FD7-BE0D41FA545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F07BD6F-4310-4EDB-BC4E-D55E0FA6B9E6}" type="pres">
      <dgm:prSet presAssocID="{53AB51BD-D132-48E8-9B10-43059A9205F3}" presName="spacer" presStyleCnt="0"/>
      <dgm:spPr/>
    </dgm:pt>
    <dgm:pt modelId="{EFA9AF2A-6B9B-4C9D-850D-CA572027DBBD}" type="pres">
      <dgm:prSet presAssocID="{AD7B4518-BC2E-49E0-8373-DBD4B9CB7F1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5DEA41E-F0B2-421A-B8B1-C7B455609B9C}" srcId="{B607B3DC-F94E-4227-9219-6E8BC1B5754A}" destId="{FAD7C711-96A6-4388-8FD7-BE0D41FA545F}" srcOrd="5" destOrd="0" parTransId="{03CA625E-D9AB-4A77-BCDD-9C67030866A2}" sibTransId="{53AB51BD-D132-48E8-9B10-43059A9205F3}"/>
    <dgm:cxn modelId="{D59C92E1-AB35-4B74-B020-AC8D54C0DB1D}" type="presOf" srcId="{35ADB47A-785B-4428-9C8D-E88DFFF731DB}" destId="{F7A45D12-E896-434E-A9C7-BEF8FEF7B5A8}" srcOrd="0" destOrd="0" presId="urn:microsoft.com/office/officeart/2005/8/layout/vList2"/>
    <dgm:cxn modelId="{47204205-978C-45BB-8E2A-77EA43A9474C}" srcId="{B607B3DC-F94E-4227-9219-6E8BC1B5754A}" destId="{AD7B4518-BC2E-49E0-8373-DBD4B9CB7F14}" srcOrd="6" destOrd="0" parTransId="{279C43D3-C230-4757-8CF4-AC9EF08CE97D}" sibTransId="{903755A6-7C53-45C9-AF73-6542F9BC6091}"/>
    <dgm:cxn modelId="{FE514F87-A688-4F9F-BD8E-00ED07E73083}" type="presOf" srcId="{FAD7C711-96A6-4388-8FD7-BE0D41FA545F}" destId="{B2F94401-418A-47C1-A8F9-3CDC1BC432CD}" srcOrd="0" destOrd="0" presId="urn:microsoft.com/office/officeart/2005/8/layout/vList2"/>
    <dgm:cxn modelId="{9C1FA2A6-0A65-42B6-9FEA-D624712C7A0C}" type="presOf" srcId="{621336E6-987A-4019-838E-6A4ABCE1E332}" destId="{A433C928-B2A9-4520-9127-2E837C3434FE}" srcOrd="0" destOrd="0" presId="urn:microsoft.com/office/officeart/2005/8/layout/vList2"/>
    <dgm:cxn modelId="{B12469F7-AAFE-4D29-9F7D-5F4431C79ED6}" srcId="{B607B3DC-F94E-4227-9219-6E8BC1B5754A}" destId="{621336E6-987A-4019-838E-6A4ABCE1E332}" srcOrd="2" destOrd="0" parTransId="{3B7F202D-E68D-401B-806F-95919D37C841}" sibTransId="{929D3BFE-99B1-4F6C-8576-852F071DA3F2}"/>
    <dgm:cxn modelId="{2A10DF7F-D627-4D06-84A3-3150263E1B04}" srcId="{B607B3DC-F94E-4227-9219-6E8BC1B5754A}" destId="{20086A8D-4C9D-4975-B656-D920DDA61C74}" srcOrd="3" destOrd="0" parTransId="{A336C083-B09E-4ECF-AF4F-0DD370ACA482}" sibTransId="{08228CDC-3FFB-40D5-88CB-D89C945675CE}"/>
    <dgm:cxn modelId="{E6537177-E069-40BA-89F2-D9A23E73F75A}" type="presOf" srcId="{20086A8D-4C9D-4975-B656-D920DDA61C74}" destId="{3C95B7B9-1315-4531-A751-B549BAB13828}" srcOrd="0" destOrd="0" presId="urn:microsoft.com/office/officeart/2005/8/layout/vList2"/>
    <dgm:cxn modelId="{CE08D316-7C72-430A-AAEE-5717F566DBE7}" type="presOf" srcId="{BF068237-98B4-4193-8A31-A3006E1B325D}" destId="{A676D829-F31D-4FA3-91FA-9AEDF695E3CE}" srcOrd="0" destOrd="0" presId="urn:microsoft.com/office/officeart/2005/8/layout/vList2"/>
    <dgm:cxn modelId="{07A866AD-C64A-47F7-9493-2CE4908DB948}" srcId="{B607B3DC-F94E-4227-9219-6E8BC1B5754A}" destId="{35ADB47A-785B-4428-9C8D-E88DFFF731DB}" srcOrd="4" destOrd="0" parTransId="{9177DE6B-105D-4B88-A4A5-64A7B25D31C4}" sibTransId="{A7961024-527F-4966-B8B8-1360415C573E}"/>
    <dgm:cxn modelId="{2C6ECCDF-44F8-4849-9AA6-2A248EC62467}" srcId="{B607B3DC-F94E-4227-9219-6E8BC1B5754A}" destId="{BF068237-98B4-4193-8A31-A3006E1B325D}" srcOrd="0" destOrd="0" parTransId="{71DB957D-6278-49DF-8753-899F4DA93C98}" sibTransId="{74D82BD2-936F-4147-A393-40465C982E35}"/>
    <dgm:cxn modelId="{0668A5A6-E64E-463D-B6FB-8BECA895D4AF}" srcId="{B607B3DC-F94E-4227-9219-6E8BC1B5754A}" destId="{CF6B33C3-7722-424A-92E2-43600271E0EF}" srcOrd="1" destOrd="0" parTransId="{7C48955D-3EED-4DB3-88FA-BAE356BA0D2B}" sibTransId="{AC776F5F-070C-4D95-BBCA-2434487496FF}"/>
    <dgm:cxn modelId="{64AC4D41-46E1-40C6-A2D9-491E3AECBA73}" type="presOf" srcId="{CF6B33C3-7722-424A-92E2-43600271E0EF}" destId="{670B09A4-E4CB-4474-9909-5AB5EB1A6959}" srcOrd="0" destOrd="0" presId="urn:microsoft.com/office/officeart/2005/8/layout/vList2"/>
    <dgm:cxn modelId="{F7B90F9C-74B5-4B19-844F-74E3545ADA7B}" type="presOf" srcId="{AD7B4518-BC2E-49E0-8373-DBD4B9CB7F14}" destId="{EFA9AF2A-6B9B-4C9D-850D-CA572027DBBD}" srcOrd="0" destOrd="0" presId="urn:microsoft.com/office/officeart/2005/8/layout/vList2"/>
    <dgm:cxn modelId="{68ADA27E-8BE3-4F1C-85D2-E6FBA7D2A8B8}" type="presOf" srcId="{B607B3DC-F94E-4227-9219-6E8BC1B5754A}" destId="{A3FB2DC7-EC0D-40C8-853F-C296A8D11A0C}" srcOrd="0" destOrd="0" presId="urn:microsoft.com/office/officeart/2005/8/layout/vList2"/>
    <dgm:cxn modelId="{1D4E072B-D1C3-4773-8860-E28B5A28481F}" type="presParOf" srcId="{A3FB2DC7-EC0D-40C8-853F-C296A8D11A0C}" destId="{A676D829-F31D-4FA3-91FA-9AEDF695E3CE}" srcOrd="0" destOrd="0" presId="urn:microsoft.com/office/officeart/2005/8/layout/vList2"/>
    <dgm:cxn modelId="{32163C5A-8D93-4BFD-BDB7-275490F9EB28}" type="presParOf" srcId="{A3FB2DC7-EC0D-40C8-853F-C296A8D11A0C}" destId="{70DA529D-67D0-4DBD-B67F-192218A74082}" srcOrd="1" destOrd="0" presId="urn:microsoft.com/office/officeart/2005/8/layout/vList2"/>
    <dgm:cxn modelId="{3AA03EB7-1F6F-4063-B90C-7DD81CA7E60C}" type="presParOf" srcId="{A3FB2DC7-EC0D-40C8-853F-C296A8D11A0C}" destId="{670B09A4-E4CB-4474-9909-5AB5EB1A6959}" srcOrd="2" destOrd="0" presId="urn:microsoft.com/office/officeart/2005/8/layout/vList2"/>
    <dgm:cxn modelId="{A0A7D37C-BA6D-40A5-B9ED-1778BE9D5AEE}" type="presParOf" srcId="{A3FB2DC7-EC0D-40C8-853F-C296A8D11A0C}" destId="{E03F1CDD-177D-476A-84BF-D099E7DC653C}" srcOrd="3" destOrd="0" presId="urn:microsoft.com/office/officeart/2005/8/layout/vList2"/>
    <dgm:cxn modelId="{173D4F3A-EE98-4DA8-8DC5-2DF4325DC4C0}" type="presParOf" srcId="{A3FB2DC7-EC0D-40C8-853F-C296A8D11A0C}" destId="{A433C928-B2A9-4520-9127-2E837C3434FE}" srcOrd="4" destOrd="0" presId="urn:microsoft.com/office/officeart/2005/8/layout/vList2"/>
    <dgm:cxn modelId="{3437D8F4-BC9C-47D8-BA47-BBDFA74B277F}" type="presParOf" srcId="{A3FB2DC7-EC0D-40C8-853F-C296A8D11A0C}" destId="{56CCA36E-352E-4F93-AF33-3793F9260873}" srcOrd="5" destOrd="0" presId="urn:microsoft.com/office/officeart/2005/8/layout/vList2"/>
    <dgm:cxn modelId="{05A5EFDE-50AF-47D0-8A46-84A72CEA3DBB}" type="presParOf" srcId="{A3FB2DC7-EC0D-40C8-853F-C296A8D11A0C}" destId="{3C95B7B9-1315-4531-A751-B549BAB13828}" srcOrd="6" destOrd="0" presId="urn:microsoft.com/office/officeart/2005/8/layout/vList2"/>
    <dgm:cxn modelId="{C2C06929-5884-4096-8677-E832545966C2}" type="presParOf" srcId="{A3FB2DC7-EC0D-40C8-853F-C296A8D11A0C}" destId="{B668A69C-0F3D-4432-812A-D96151B70EE1}" srcOrd="7" destOrd="0" presId="urn:microsoft.com/office/officeart/2005/8/layout/vList2"/>
    <dgm:cxn modelId="{5D944BD3-C776-464C-AB56-74F24F01374B}" type="presParOf" srcId="{A3FB2DC7-EC0D-40C8-853F-C296A8D11A0C}" destId="{F7A45D12-E896-434E-A9C7-BEF8FEF7B5A8}" srcOrd="8" destOrd="0" presId="urn:microsoft.com/office/officeart/2005/8/layout/vList2"/>
    <dgm:cxn modelId="{900C888D-89EE-4B77-99D3-2BD07FF3C798}" type="presParOf" srcId="{A3FB2DC7-EC0D-40C8-853F-C296A8D11A0C}" destId="{AB4798C2-373A-4B1F-9315-074E83F042AF}" srcOrd="9" destOrd="0" presId="urn:microsoft.com/office/officeart/2005/8/layout/vList2"/>
    <dgm:cxn modelId="{A97ED1B6-C139-41D2-9A08-AC3617C03736}" type="presParOf" srcId="{A3FB2DC7-EC0D-40C8-853F-C296A8D11A0C}" destId="{B2F94401-418A-47C1-A8F9-3CDC1BC432CD}" srcOrd="10" destOrd="0" presId="urn:microsoft.com/office/officeart/2005/8/layout/vList2"/>
    <dgm:cxn modelId="{D9E28E0B-13AA-4C9D-855B-5D2A7D7FB29F}" type="presParOf" srcId="{A3FB2DC7-EC0D-40C8-853F-C296A8D11A0C}" destId="{9F07BD6F-4310-4EDB-BC4E-D55E0FA6B9E6}" srcOrd="11" destOrd="0" presId="urn:microsoft.com/office/officeart/2005/8/layout/vList2"/>
    <dgm:cxn modelId="{A0CB127D-14F5-48CB-87E1-6B828D7C6119}" type="presParOf" srcId="{A3FB2DC7-EC0D-40C8-853F-C296A8D11A0C}" destId="{EFA9AF2A-6B9B-4C9D-850D-CA572027DB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AC88CC-DCCD-4A5E-84C9-34D787A447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838C9F7E-7462-4D56-9ACE-331FA77B2085}">
      <dgm:prSet custT="1"/>
      <dgm:spPr/>
      <dgm:t>
        <a:bodyPr/>
        <a:lstStyle/>
        <a:p>
          <a:pPr rtl="0"/>
          <a:r>
            <a:rPr lang="sl-SI" sz="1800" smtClean="0"/>
            <a:t>Vključenost izvajalca v varno zdravstveno omrežje zNET.</a:t>
          </a:r>
          <a:endParaRPr lang="sl-SI" sz="1800"/>
        </a:p>
      </dgm:t>
    </dgm:pt>
    <dgm:pt modelId="{4B8E4146-ECA3-4263-B9FC-2733942B5AA7}" type="parTrans" cxnId="{5A660470-5C82-4503-BF9D-D32AB81972C6}">
      <dgm:prSet/>
      <dgm:spPr/>
      <dgm:t>
        <a:bodyPr/>
        <a:lstStyle/>
        <a:p>
          <a:endParaRPr lang="sl-SI" sz="2000"/>
        </a:p>
      </dgm:t>
    </dgm:pt>
    <dgm:pt modelId="{4B286EBF-403E-406A-9F1D-789836C5F0B6}" type="sibTrans" cxnId="{5A660470-5C82-4503-BF9D-D32AB81972C6}">
      <dgm:prSet/>
      <dgm:spPr/>
      <dgm:t>
        <a:bodyPr/>
        <a:lstStyle/>
        <a:p>
          <a:endParaRPr lang="sl-SI" sz="2000"/>
        </a:p>
      </dgm:t>
    </dgm:pt>
    <dgm:pt modelId="{50A3F0FA-9028-4B9E-8009-9F9B8387B58A}">
      <dgm:prSet custT="1"/>
      <dgm:spPr/>
      <dgm:t>
        <a:bodyPr/>
        <a:lstStyle/>
        <a:p>
          <a:pPr rtl="0"/>
          <a:r>
            <a:rPr lang="sl-SI" sz="1800" smtClean="0"/>
            <a:t>Delodajalec mora zdravstvenemu delavcu dodeliti dostop do lokalnega informacijskega sistema, ki se povezuje s CRPP.</a:t>
          </a:r>
          <a:endParaRPr lang="sl-SI" sz="1800"/>
        </a:p>
      </dgm:t>
    </dgm:pt>
    <dgm:pt modelId="{CE1589C9-4EED-4897-9C9D-13161A064745}" type="parTrans" cxnId="{3D592FEA-F5BB-4E07-84EA-B4FAB7C079D7}">
      <dgm:prSet/>
      <dgm:spPr/>
      <dgm:t>
        <a:bodyPr/>
        <a:lstStyle/>
        <a:p>
          <a:endParaRPr lang="sl-SI" sz="2000"/>
        </a:p>
      </dgm:t>
    </dgm:pt>
    <dgm:pt modelId="{EA9D0073-EFAF-48C5-A95E-8F97E9028014}" type="sibTrans" cxnId="{3D592FEA-F5BB-4E07-84EA-B4FAB7C079D7}">
      <dgm:prSet/>
      <dgm:spPr/>
      <dgm:t>
        <a:bodyPr/>
        <a:lstStyle/>
        <a:p>
          <a:endParaRPr lang="sl-SI" sz="2000"/>
        </a:p>
      </dgm:t>
    </dgm:pt>
    <dgm:pt modelId="{C0E2E133-316B-46EC-A719-2CBC33DDD4C3}">
      <dgm:prSet custT="1"/>
      <dgm:spPr/>
      <dgm:t>
        <a:bodyPr/>
        <a:lstStyle/>
        <a:p>
          <a:pPr rtl="0"/>
          <a:r>
            <a:rPr lang="sl-SI" sz="1800" smtClean="0"/>
            <a:t>Registracija zdravstvenega delavca v RIZDDZ (poklicna skupina, organizacija, VZD).</a:t>
          </a:r>
          <a:endParaRPr lang="sl-SI" sz="1800"/>
        </a:p>
      </dgm:t>
    </dgm:pt>
    <dgm:pt modelId="{69BCE991-AE98-4F9F-ABC3-0D8945745F48}" type="parTrans" cxnId="{496BDAB8-C49F-45B2-9EFF-D6396DE964A6}">
      <dgm:prSet/>
      <dgm:spPr/>
      <dgm:t>
        <a:bodyPr/>
        <a:lstStyle/>
        <a:p>
          <a:endParaRPr lang="sl-SI" sz="2000"/>
        </a:p>
      </dgm:t>
    </dgm:pt>
    <dgm:pt modelId="{7C055E12-9108-4C78-BBA1-8BE10DA8C868}" type="sibTrans" cxnId="{496BDAB8-C49F-45B2-9EFF-D6396DE964A6}">
      <dgm:prSet/>
      <dgm:spPr/>
      <dgm:t>
        <a:bodyPr/>
        <a:lstStyle/>
        <a:p>
          <a:endParaRPr lang="sl-SI" sz="2000"/>
        </a:p>
      </dgm:t>
    </dgm:pt>
    <dgm:pt modelId="{6FBF998B-256F-4541-8A59-CA257559A60A}">
      <dgm:prSet custT="1"/>
      <dgm:spPr/>
      <dgm:t>
        <a:bodyPr/>
        <a:lstStyle/>
        <a:p>
          <a:pPr rtl="0"/>
          <a:r>
            <a:rPr lang="sl-SI" sz="1800" smtClean="0"/>
            <a:t>Pridobitev kvalificiranega digitalnega potrdila – registracija v bazi uporabnikov eZdravja. </a:t>
          </a:r>
          <a:endParaRPr lang="sl-SI" sz="1800"/>
        </a:p>
      </dgm:t>
    </dgm:pt>
    <dgm:pt modelId="{DDFAA357-3E93-428A-B83F-310A9193F3C1}" type="parTrans" cxnId="{0CD9FBD7-7075-4AA9-8BC5-30790E9D40CF}">
      <dgm:prSet/>
      <dgm:spPr/>
      <dgm:t>
        <a:bodyPr/>
        <a:lstStyle/>
        <a:p>
          <a:endParaRPr lang="sl-SI" sz="2000"/>
        </a:p>
      </dgm:t>
    </dgm:pt>
    <dgm:pt modelId="{4C2B6ED8-D0C9-4054-92BF-D1244855CED2}" type="sibTrans" cxnId="{0CD9FBD7-7075-4AA9-8BC5-30790E9D40CF}">
      <dgm:prSet/>
      <dgm:spPr/>
      <dgm:t>
        <a:bodyPr/>
        <a:lstStyle/>
        <a:p>
          <a:endParaRPr lang="sl-SI" sz="2000"/>
        </a:p>
      </dgm:t>
    </dgm:pt>
    <dgm:pt modelId="{37E143D5-73E3-4BA2-AE94-B10C685E806A}">
      <dgm:prSet custT="1"/>
      <dgm:spPr/>
      <dgm:t>
        <a:bodyPr/>
        <a:lstStyle/>
        <a:p>
          <a:pPr rtl="0"/>
          <a:r>
            <a:rPr lang="sl-SI" sz="1800" smtClean="0"/>
            <a:t>Zdravstveni delavec se v CRPP vsakokrat prijavi s kvalificiranim digitalnim potrdilom. </a:t>
          </a:r>
          <a:endParaRPr lang="sl-SI" sz="1800"/>
        </a:p>
      </dgm:t>
    </dgm:pt>
    <dgm:pt modelId="{4B52AD7D-DAFE-4DBF-8B49-6AE95BEE299E}" type="parTrans" cxnId="{D8C379F4-07DB-4CA0-A8DF-18B12B53DF7C}">
      <dgm:prSet/>
      <dgm:spPr/>
      <dgm:t>
        <a:bodyPr/>
        <a:lstStyle/>
        <a:p>
          <a:endParaRPr lang="sl-SI" sz="2000"/>
        </a:p>
      </dgm:t>
    </dgm:pt>
    <dgm:pt modelId="{3103D7C4-56AE-4BE2-B798-F98E1BC5EA49}" type="sibTrans" cxnId="{D8C379F4-07DB-4CA0-A8DF-18B12B53DF7C}">
      <dgm:prSet/>
      <dgm:spPr/>
      <dgm:t>
        <a:bodyPr/>
        <a:lstStyle/>
        <a:p>
          <a:endParaRPr lang="sl-SI" sz="2000"/>
        </a:p>
      </dgm:t>
    </dgm:pt>
    <dgm:pt modelId="{490F4EF7-FBD9-4583-AE1D-79655F2DCE0E}">
      <dgm:prSet custT="1"/>
      <dgm:spPr/>
      <dgm:t>
        <a:bodyPr/>
        <a:lstStyle/>
        <a:p>
          <a:pPr rtl="0"/>
          <a:r>
            <a:rPr lang="sl-SI" sz="1800" b="1" smtClean="0"/>
            <a:t>Obstaja revizijska sled za vsak posamezni dostop (kdo, kdaj, kakšne vrste podatkov)</a:t>
          </a:r>
          <a:r>
            <a:rPr lang="sl-SI" sz="1800" smtClean="0"/>
            <a:t>.</a:t>
          </a:r>
          <a:endParaRPr lang="sl-SI" sz="1800"/>
        </a:p>
      </dgm:t>
    </dgm:pt>
    <dgm:pt modelId="{C26A2C18-C11B-4CB0-8299-699D331CF233}" type="parTrans" cxnId="{A9F561AE-2988-4BC1-8F03-AB67FEE250D0}">
      <dgm:prSet/>
      <dgm:spPr/>
      <dgm:t>
        <a:bodyPr/>
        <a:lstStyle/>
        <a:p>
          <a:endParaRPr lang="sl-SI" sz="2000"/>
        </a:p>
      </dgm:t>
    </dgm:pt>
    <dgm:pt modelId="{375DD189-C418-4ADA-879F-29EF4B24007A}" type="sibTrans" cxnId="{A9F561AE-2988-4BC1-8F03-AB67FEE250D0}">
      <dgm:prSet/>
      <dgm:spPr/>
      <dgm:t>
        <a:bodyPr/>
        <a:lstStyle/>
        <a:p>
          <a:endParaRPr lang="sl-SI" sz="2000"/>
        </a:p>
      </dgm:t>
    </dgm:pt>
    <dgm:pt modelId="{E9B0AD24-D9B2-4422-927B-320D8D89E57A}" type="pres">
      <dgm:prSet presAssocID="{D0AC88CC-DCCD-4A5E-84C9-34D787A447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0CE940B-EBFB-4BC9-BF5E-7D40D2A5FF2D}" type="pres">
      <dgm:prSet presAssocID="{838C9F7E-7462-4D56-9ACE-331FA77B208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CDCFD1-3CCD-4B4F-B759-CD4EEC80A9EF}" type="pres">
      <dgm:prSet presAssocID="{4B286EBF-403E-406A-9F1D-789836C5F0B6}" presName="spacer" presStyleCnt="0"/>
      <dgm:spPr/>
    </dgm:pt>
    <dgm:pt modelId="{6E064730-C2BE-4371-BE71-6FE714C2CCDD}" type="pres">
      <dgm:prSet presAssocID="{50A3F0FA-9028-4B9E-8009-9F9B8387B5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F13E19-361C-4512-9076-51A92AA8CB41}" type="pres">
      <dgm:prSet presAssocID="{EA9D0073-EFAF-48C5-A95E-8F97E9028014}" presName="spacer" presStyleCnt="0"/>
      <dgm:spPr/>
    </dgm:pt>
    <dgm:pt modelId="{0857F87A-9991-437F-9DF3-2DFDCEC34C3B}" type="pres">
      <dgm:prSet presAssocID="{C0E2E133-316B-46EC-A719-2CBC33DDD4C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5264331-B3F2-4868-B2E9-E4FEF3CCDAD5}" type="pres">
      <dgm:prSet presAssocID="{7C055E12-9108-4C78-BBA1-8BE10DA8C868}" presName="spacer" presStyleCnt="0"/>
      <dgm:spPr/>
    </dgm:pt>
    <dgm:pt modelId="{C6470645-B759-4B1F-AC09-3AC5CC017EB6}" type="pres">
      <dgm:prSet presAssocID="{6FBF998B-256F-4541-8A59-CA257559A60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C75BC55-C103-4558-8ED1-ABCB6CBFD9AD}" type="pres">
      <dgm:prSet presAssocID="{4C2B6ED8-D0C9-4054-92BF-D1244855CED2}" presName="spacer" presStyleCnt="0"/>
      <dgm:spPr/>
    </dgm:pt>
    <dgm:pt modelId="{68DDD66A-4AB8-4709-9270-11A996B24F75}" type="pres">
      <dgm:prSet presAssocID="{37E143D5-73E3-4BA2-AE94-B10C685E806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864D424-D0E1-439E-B4E3-0E945A406DBF}" type="pres">
      <dgm:prSet presAssocID="{3103D7C4-56AE-4BE2-B798-F98E1BC5EA49}" presName="spacer" presStyleCnt="0"/>
      <dgm:spPr/>
    </dgm:pt>
    <dgm:pt modelId="{38E8470F-EA96-4071-93FE-416E94BC4F2B}" type="pres">
      <dgm:prSet presAssocID="{490F4EF7-FBD9-4583-AE1D-79655F2DCE0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8C379F4-07DB-4CA0-A8DF-18B12B53DF7C}" srcId="{D0AC88CC-DCCD-4A5E-84C9-34D787A447C8}" destId="{37E143D5-73E3-4BA2-AE94-B10C685E806A}" srcOrd="4" destOrd="0" parTransId="{4B52AD7D-DAFE-4DBF-8B49-6AE95BEE299E}" sibTransId="{3103D7C4-56AE-4BE2-B798-F98E1BC5EA49}"/>
    <dgm:cxn modelId="{5A660470-5C82-4503-BF9D-D32AB81972C6}" srcId="{D0AC88CC-DCCD-4A5E-84C9-34D787A447C8}" destId="{838C9F7E-7462-4D56-9ACE-331FA77B2085}" srcOrd="0" destOrd="0" parTransId="{4B8E4146-ECA3-4263-B9FC-2733942B5AA7}" sibTransId="{4B286EBF-403E-406A-9F1D-789836C5F0B6}"/>
    <dgm:cxn modelId="{3D592FEA-F5BB-4E07-84EA-B4FAB7C079D7}" srcId="{D0AC88CC-DCCD-4A5E-84C9-34D787A447C8}" destId="{50A3F0FA-9028-4B9E-8009-9F9B8387B58A}" srcOrd="1" destOrd="0" parTransId="{CE1589C9-4EED-4897-9C9D-13161A064745}" sibTransId="{EA9D0073-EFAF-48C5-A95E-8F97E9028014}"/>
    <dgm:cxn modelId="{FD9A4763-BF50-48CA-9E74-5AA654388593}" type="presOf" srcId="{50A3F0FA-9028-4B9E-8009-9F9B8387B58A}" destId="{6E064730-C2BE-4371-BE71-6FE714C2CCDD}" srcOrd="0" destOrd="0" presId="urn:microsoft.com/office/officeart/2005/8/layout/vList2"/>
    <dgm:cxn modelId="{0CD9FBD7-7075-4AA9-8BC5-30790E9D40CF}" srcId="{D0AC88CC-DCCD-4A5E-84C9-34D787A447C8}" destId="{6FBF998B-256F-4541-8A59-CA257559A60A}" srcOrd="3" destOrd="0" parTransId="{DDFAA357-3E93-428A-B83F-310A9193F3C1}" sibTransId="{4C2B6ED8-D0C9-4054-92BF-D1244855CED2}"/>
    <dgm:cxn modelId="{6752F915-9C34-4518-BD9D-929B04615600}" type="presOf" srcId="{838C9F7E-7462-4D56-9ACE-331FA77B2085}" destId="{90CE940B-EBFB-4BC9-BF5E-7D40D2A5FF2D}" srcOrd="0" destOrd="0" presId="urn:microsoft.com/office/officeart/2005/8/layout/vList2"/>
    <dgm:cxn modelId="{652C00B2-647A-4D3B-9C46-C8FD4CDD9CC4}" type="presOf" srcId="{C0E2E133-316B-46EC-A719-2CBC33DDD4C3}" destId="{0857F87A-9991-437F-9DF3-2DFDCEC34C3B}" srcOrd="0" destOrd="0" presId="urn:microsoft.com/office/officeart/2005/8/layout/vList2"/>
    <dgm:cxn modelId="{496BDAB8-C49F-45B2-9EFF-D6396DE964A6}" srcId="{D0AC88CC-DCCD-4A5E-84C9-34D787A447C8}" destId="{C0E2E133-316B-46EC-A719-2CBC33DDD4C3}" srcOrd="2" destOrd="0" parTransId="{69BCE991-AE98-4F9F-ABC3-0D8945745F48}" sibTransId="{7C055E12-9108-4C78-BBA1-8BE10DA8C868}"/>
    <dgm:cxn modelId="{CC8FF0EA-1EF3-4B51-9BB4-FA8E1A6363DC}" type="presOf" srcId="{490F4EF7-FBD9-4583-AE1D-79655F2DCE0E}" destId="{38E8470F-EA96-4071-93FE-416E94BC4F2B}" srcOrd="0" destOrd="0" presId="urn:microsoft.com/office/officeart/2005/8/layout/vList2"/>
    <dgm:cxn modelId="{E21EB564-2D45-4E27-8CDA-277E17225A54}" type="presOf" srcId="{37E143D5-73E3-4BA2-AE94-B10C685E806A}" destId="{68DDD66A-4AB8-4709-9270-11A996B24F75}" srcOrd="0" destOrd="0" presId="urn:microsoft.com/office/officeart/2005/8/layout/vList2"/>
    <dgm:cxn modelId="{7A0A395C-A55B-44F6-AEB5-5E643DC8D83E}" type="presOf" srcId="{6FBF998B-256F-4541-8A59-CA257559A60A}" destId="{C6470645-B759-4B1F-AC09-3AC5CC017EB6}" srcOrd="0" destOrd="0" presId="urn:microsoft.com/office/officeart/2005/8/layout/vList2"/>
    <dgm:cxn modelId="{6A7BB642-7441-400C-93F6-E285C46E2869}" type="presOf" srcId="{D0AC88CC-DCCD-4A5E-84C9-34D787A447C8}" destId="{E9B0AD24-D9B2-4422-927B-320D8D89E57A}" srcOrd="0" destOrd="0" presId="urn:microsoft.com/office/officeart/2005/8/layout/vList2"/>
    <dgm:cxn modelId="{A9F561AE-2988-4BC1-8F03-AB67FEE250D0}" srcId="{D0AC88CC-DCCD-4A5E-84C9-34D787A447C8}" destId="{490F4EF7-FBD9-4583-AE1D-79655F2DCE0E}" srcOrd="5" destOrd="0" parTransId="{C26A2C18-C11B-4CB0-8299-699D331CF233}" sibTransId="{375DD189-C418-4ADA-879F-29EF4B24007A}"/>
    <dgm:cxn modelId="{DFE5BA19-3C37-4B98-9BE6-408A9316BEEE}" type="presParOf" srcId="{E9B0AD24-D9B2-4422-927B-320D8D89E57A}" destId="{90CE940B-EBFB-4BC9-BF5E-7D40D2A5FF2D}" srcOrd="0" destOrd="0" presId="urn:microsoft.com/office/officeart/2005/8/layout/vList2"/>
    <dgm:cxn modelId="{A8E0EDD7-C443-4C68-9F2B-DA662CA81C9D}" type="presParOf" srcId="{E9B0AD24-D9B2-4422-927B-320D8D89E57A}" destId="{A1CDCFD1-3CCD-4B4F-B759-CD4EEC80A9EF}" srcOrd="1" destOrd="0" presId="urn:microsoft.com/office/officeart/2005/8/layout/vList2"/>
    <dgm:cxn modelId="{A1655A04-76D8-470E-BD00-FE39B8F6E7F6}" type="presParOf" srcId="{E9B0AD24-D9B2-4422-927B-320D8D89E57A}" destId="{6E064730-C2BE-4371-BE71-6FE714C2CCDD}" srcOrd="2" destOrd="0" presId="urn:microsoft.com/office/officeart/2005/8/layout/vList2"/>
    <dgm:cxn modelId="{99261A81-118E-486F-9513-DC9A58F58ACD}" type="presParOf" srcId="{E9B0AD24-D9B2-4422-927B-320D8D89E57A}" destId="{8DF13E19-361C-4512-9076-51A92AA8CB41}" srcOrd="3" destOrd="0" presId="urn:microsoft.com/office/officeart/2005/8/layout/vList2"/>
    <dgm:cxn modelId="{EB6D721F-CDE8-459D-9E53-B08EC4C6E944}" type="presParOf" srcId="{E9B0AD24-D9B2-4422-927B-320D8D89E57A}" destId="{0857F87A-9991-437F-9DF3-2DFDCEC34C3B}" srcOrd="4" destOrd="0" presId="urn:microsoft.com/office/officeart/2005/8/layout/vList2"/>
    <dgm:cxn modelId="{4D03009C-E23A-4C99-B64B-B78ED4E4A671}" type="presParOf" srcId="{E9B0AD24-D9B2-4422-927B-320D8D89E57A}" destId="{C5264331-B3F2-4868-B2E9-E4FEF3CCDAD5}" srcOrd="5" destOrd="0" presId="urn:microsoft.com/office/officeart/2005/8/layout/vList2"/>
    <dgm:cxn modelId="{15B07D31-F53D-4836-8548-3C89C507A1E9}" type="presParOf" srcId="{E9B0AD24-D9B2-4422-927B-320D8D89E57A}" destId="{C6470645-B759-4B1F-AC09-3AC5CC017EB6}" srcOrd="6" destOrd="0" presId="urn:microsoft.com/office/officeart/2005/8/layout/vList2"/>
    <dgm:cxn modelId="{F085FB8A-5067-4F5A-9F6C-3163CC02A642}" type="presParOf" srcId="{E9B0AD24-D9B2-4422-927B-320D8D89E57A}" destId="{CC75BC55-C103-4558-8ED1-ABCB6CBFD9AD}" srcOrd="7" destOrd="0" presId="urn:microsoft.com/office/officeart/2005/8/layout/vList2"/>
    <dgm:cxn modelId="{1B8CD39A-ADAF-4986-82B5-C01B147E9281}" type="presParOf" srcId="{E9B0AD24-D9B2-4422-927B-320D8D89E57A}" destId="{68DDD66A-4AB8-4709-9270-11A996B24F75}" srcOrd="8" destOrd="0" presId="urn:microsoft.com/office/officeart/2005/8/layout/vList2"/>
    <dgm:cxn modelId="{BCA92686-504C-4AAA-84F9-9877B167076E}" type="presParOf" srcId="{E9B0AD24-D9B2-4422-927B-320D8D89E57A}" destId="{2864D424-D0E1-439E-B4E3-0E945A406DBF}" srcOrd="9" destOrd="0" presId="urn:microsoft.com/office/officeart/2005/8/layout/vList2"/>
    <dgm:cxn modelId="{19E7D075-82C8-4EAC-ADDA-1FF737005D61}" type="presParOf" srcId="{E9B0AD24-D9B2-4422-927B-320D8D89E57A}" destId="{38E8470F-EA96-4071-93FE-416E94BC4F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B42AEF-688B-40C3-8DE1-DE9C3C4489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34FD981F-C7AA-4A0D-B98E-991C4E7E0C42}">
      <dgm:prSet/>
      <dgm:spPr/>
      <dgm:t>
        <a:bodyPr/>
        <a:lstStyle/>
        <a:p>
          <a:pPr rtl="0"/>
          <a:r>
            <a:rPr lang="sl-SI" smtClean="0"/>
            <a:t>evidenca uporabnikov eZdravja – (ZZPPZ) </a:t>
          </a:r>
          <a:endParaRPr lang="sl-SI"/>
        </a:p>
      </dgm:t>
    </dgm:pt>
    <dgm:pt modelId="{61C6B02E-263B-48AB-8162-22ED7C9C93FE}" type="parTrans" cxnId="{FB267942-471E-43A8-B30F-C2D75B06E7C2}">
      <dgm:prSet/>
      <dgm:spPr/>
      <dgm:t>
        <a:bodyPr/>
        <a:lstStyle/>
        <a:p>
          <a:endParaRPr lang="sl-SI"/>
        </a:p>
      </dgm:t>
    </dgm:pt>
    <dgm:pt modelId="{0AAEDDDF-D546-4718-A05A-70AB68A6E15C}" type="sibTrans" cxnId="{FB267942-471E-43A8-B30F-C2D75B06E7C2}">
      <dgm:prSet/>
      <dgm:spPr/>
      <dgm:t>
        <a:bodyPr/>
        <a:lstStyle/>
        <a:p>
          <a:endParaRPr lang="sl-SI"/>
        </a:p>
      </dgm:t>
    </dgm:pt>
    <dgm:pt modelId="{51C083F5-BAEE-4B10-AF1B-86E9F09FCCFC}">
      <dgm:prSet/>
      <dgm:spPr/>
      <dgm:t>
        <a:bodyPr/>
        <a:lstStyle/>
        <a:p>
          <a:pPr rtl="0"/>
          <a:r>
            <a:rPr lang="sl-SI" dirty="0" smtClean="0"/>
            <a:t>centralna </a:t>
          </a:r>
          <a:r>
            <a:rPr lang="en-US" dirty="0" err="1" smtClean="0"/>
            <a:t>zbirka</a:t>
          </a:r>
          <a:r>
            <a:rPr lang="sl-SI" dirty="0" smtClean="0"/>
            <a:t> uporabnikov </a:t>
          </a:r>
          <a:r>
            <a:rPr lang="sl-SI" dirty="0" err="1" smtClean="0"/>
            <a:t>eZdravja</a:t>
          </a:r>
          <a:endParaRPr lang="sl-SI" dirty="0"/>
        </a:p>
      </dgm:t>
    </dgm:pt>
    <dgm:pt modelId="{407877F4-0DB2-442F-9B44-084F9B742B37}" type="parTrans" cxnId="{0D103745-11F3-44F2-8E7C-4E175D4F9E01}">
      <dgm:prSet/>
      <dgm:spPr/>
      <dgm:t>
        <a:bodyPr/>
        <a:lstStyle/>
        <a:p>
          <a:endParaRPr lang="sl-SI"/>
        </a:p>
      </dgm:t>
    </dgm:pt>
    <dgm:pt modelId="{4C53C6D9-8ED7-496D-9F40-DDC43740B232}" type="sibTrans" cxnId="{0D103745-11F3-44F2-8E7C-4E175D4F9E01}">
      <dgm:prSet/>
      <dgm:spPr/>
      <dgm:t>
        <a:bodyPr/>
        <a:lstStyle/>
        <a:p>
          <a:endParaRPr lang="sl-SI"/>
        </a:p>
      </dgm:t>
    </dgm:pt>
    <dgm:pt modelId="{CC7091D9-E0F6-468F-B2B1-4166F50A25CE}">
      <dgm:prSet/>
      <dgm:spPr/>
      <dgm:t>
        <a:bodyPr/>
        <a:lstStyle/>
        <a:p>
          <a:pPr rtl="0"/>
          <a:r>
            <a:rPr lang="sl-SI" smtClean="0"/>
            <a:t>strokovni uporabniki (zdravniki, medicinske sestre, ostali zdravstveni delavci …)</a:t>
          </a:r>
          <a:endParaRPr lang="sl-SI"/>
        </a:p>
      </dgm:t>
    </dgm:pt>
    <dgm:pt modelId="{6794A063-23F7-4E07-883F-3EBA09C3D30B}" type="parTrans" cxnId="{A95721E7-4571-440B-BADE-39B48B1237C7}">
      <dgm:prSet/>
      <dgm:spPr/>
      <dgm:t>
        <a:bodyPr/>
        <a:lstStyle/>
        <a:p>
          <a:endParaRPr lang="sl-SI"/>
        </a:p>
      </dgm:t>
    </dgm:pt>
    <dgm:pt modelId="{E9ABC096-E7FB-4629-899D-F6E6019E7E3C}" type="sibTrans" cxnId="{A95721E7-4571-440B-BADE-39B48B1237C7}">
      <dgm:prSet/>
      <dgm:spPr/>
      <dgm:t>
        <a:bodyPr/>
        <a:lstStyle/>
        <a:p>
          <a:endParaRPr lang="sl-SI"/>
        </a:p>
      </dgm:t>
    </dgm:pt>
    <dgm:pt modelId="{E592110E-45D9-423C-A93D-0A71D76A20B7}">
      <dgm:prSet/>
      <dgm:spPr/>
      <dgm:t>
        <a:bodyPr/>
        <a:lstStyle/>
        <a:p>
          <a:pPr rtl="0"/>
          <a:r>
            <a:rPr lang="sl-SI" smtClean="0"/>
            <a:t>druge vrste uporabnikov (nadzorniki, administrativno osebje …)</a:t>
          </a:r>
          <a:endParaRPr lang="sl-SI"/>
        </a:p>
      </dgm:t>
    </dgm:pt>
    <dgm:pt modelId="{B2F0805D-DA43-4D8B-9CCC-98F14199CD94}" type="parTrans" cxnId="{945B43C1-7F42-4ABF-9F31-FE2190CD6296}">
      <dgm:prSet/>
      <dgm:spPr/>
      <dgm:t>
        <a:bodyPr/>
        <a:lstStyle/>
        <a:p>
          <a:endParaRPr lang="sl-SI"/>
        </a:p>
      </dgm:t>
    </dgm:pt>
    <dgm:pt modelId="{C3CDFD6E-B18B-4D8E-8D90-270B736526AC}" type="sibTrans" cxnId="{945B43C1-7F42-4ABF-9F31-FE2190CD6296}">
      <dgm:prSet/>
      <dgm:spPr/>
      <dgm:t>
        <a:bodyPr/>
        <a:lstStyle/>
        <a:p>
          <a:endParaRPr lang="sl-SI"/>
        </a:p>
      </dgm:t>
    </dgm:pt>
    <dgm:pt modelId="{6AA8F884-925E-4C59-A35F-96B07EDD2F7F}">
      <dgm:prSet/>
      <dgm:spPr/>
      <dgm:t>
        <a:bodyPr/>
        <a:lstStyle/>
        <a:p>
          <a:pPr rtl="0"/>
          <a:r>
            <a:rPr lang="sl-SI" smtClean="0"/>
            <a:t>državljani (portal zVEM)</a:t>
          </a:r>
          <a:endParaRPr lang="sl-SI"/>
        </a:p>
      </dgm:t>
    </dgm:pt>
    <dgm:pt modelId="{6B49FDC4-6798-4412-94E9-A67F35124E76}" type="parTrans" cxnId="{4AA2485B-07DC-49ED-A102-2D69217851A2}">
      <dgm:prSet/>
      <dgm:spPr/>
      <dgm:t>
        <a:bodyPr/>
        <a:lstStyle/>
        <a:p>
          <a:endParaRPr lang="sl-SI"/>
        </a:p>
      </dgm:t>
    </dgm:pt>
    <dgm:pt modelId="{AE8D36A0-781C-45C1-A95F-888BEE5CC9D8}" type="sibTrans" cxnId="{4AA2485B-07DC-49ED-A102-2D69217851A2}">
      <dgm:prSet/>
      <dgm:spPr/>
      <dgm:t>
        <a:bodyPr/>
        <a:lstStyle/>
        <a:p>
          <a:endParaRPr lang="sl-SI"/>
        </a:p>
      </dgm:t>
    </dgm:pt>
    <dgm:pt modelId="{6197FCC1-F9E3-4F23-A5F4-3AE8F75E1FB7}">
      <dgm:prSet/>
      <dgm:spPr/>
      <dgm:t>
        <a:bodyPr/>
        <a:lstStyle/>
        <a:p>
          <a:pPr rtl="0"/>
          <a:r>
            <a:rPr lang="sl-SI" smtClean="0"/>
            <a:t>izvajalci zdravstvene dejavnosti (organizacije)</a:t>
          </a:r>
          <a:endParaRPr lang="sl-SI"/>
        </a:p>
      </dgm:t>
    </dgm:pt>
    <dgm:pt modelId="{2313FA69-5C74-4327-99C8-C74EBF27032C}" type="parTrans" cxnId="{BCC91F61-9C84-40E0-A289-EA8362BE4A8F}">
      <dgm:prSet/>
      <dgm:spPr/>
      <dgm:t>
        <a:bodyPr/>
        <a:lstStyle/>
        <a:p>
          <a:endParaRPr lang="sl-SI"/>
        </a:p>
      </dgm:t>
    </dgm:pt>
    <dgm:pt modelId="{BCCDA710-755F-4FBD-93F9-5E7317A5DFEF}" type="sibTrans" cxnId="{BCC91F61-9C84-40E0-A289-EA8362BE4A8F}">
      <dgm:prSet/>
      <dgm:spPr/>
      <dgm:t>
        <a:bodyPr/>
        <a:lstStyle/>
        <a:p>
          <a:endParaRPr lang="sl-SI"/>
        </a:p>
      </dgm:t>
    </dgm:pt>
    <dgm:pt modelId="{ECBB1BE3-B3A6-4AF7-8864-0027A4F132FA}">
      <dgm:prSet/>
      <dgm:spPr/>
      <dgm:t>
        <a:bodyPr/>
        <a:lstStyle/>
        <a:p>
          <a:pPr rtl="0"/>
          <a:r>
            <a:rPr lang="sl-SI" smtClean="0"/>
            <a:t>repozitorij pravic in aplikacij</a:t>
          </a:r>
          <a:endParaRPr lang="sl-SI"/>
        </a:p>
      </dgm:t>
    </dgm:pt>
    <dgm:pt modelId="{2AA2E263-EEDB-479A-90BF-415F095161C6}" type="parTrans" cxnId="{62BA24D1-0CA6-41D2-B6CC-F498A9E527DF}">
      <dgm:prSet/>
      <dgm:spPr/>
      <dgm:t>
        <a:bodyPr/>
        <a:lstStyle/>
        <a:p>
          <a:endParaRPr lang="sl-SI"/>
        </a:p>
      </dgm:t>
    </dgm:pt>
    <dgm:pt modelId="{F34A68A2-5DD6-466C-91A6-B471B349F61A}" type="sibTrans" cxnId="{62BA24D1-0CA6-41D2-B6CC-F498A9E527DF}">
      <dgm:prSet/>
      <dgm:spPr/>
      <dgm:t>
        <a:bodyPr/>
        <a:lstStyle/>
        <a:p>
          <a:endParaRPr lang="sl-SI"/>
        </a:p>
      </dgm:t>
    </dgm:pt>
    <dgm:pt modelId="{F2C0CBDC-D296-400E-8E91-CEFB51A1A98D}">
      <dgm:prSet/>
      <dgm:spPr/>
      <dgm:t>
        <a:bodyPr/>
        <a:lstStyle/>
        <a:p>
          <a:pPr rtl="0"/>
          <a:r>
            <a:rPr lang="sl-SI" smtClean="0"/>
            <a:t>avtentikacija in avtorizacija</a:t>
          </a:r>
          <a:endParaRPr lang="sl-SI"/>
        </a:p>
      </dgm:t>
    </dgm:pt>
    <dgm:pt modelId="{B1F5E8EE-7EB2-4405-AB07-3AEC4A7C04CE}" type="parTrans" cxnId="{19D301AA-A64F-4A0B-85D1-AC74597E8BC7}">
      <dgm:prSet/>
      <dgm:spPr/>
      <dgm:t>
        <a:bodyPr/>
        <a:lstStyle/>
        <a:p>
          <a:endParaRPr lang="sl-SI"/>
        </a:p>
      </dgm:t>
    </dgm:pt>
    <dgm:pt modelId="{862228C5-7713-4973-87E5-D88E908BEBA2}" type="sibTrans" cxnId="{19D301AA-A64F-4A0B-85D1-AC74597E8BC7}">
      <dgm:prSet/>
      <dgm:spPr/>
      <dgm:t>
        <a:bodyPr/>
        <a:lstStyle/>
        <a:p>
          <a:endParaRPr lang="sl-SI"/>
        </a:p>
      </dgm:t>
    </dgm:pt>
    <dgm:pt modelId="{981F1F9C-7988-49D0-A364-0A72C7C28569}">
      <dgm:prSet/>
      <dgm:spPr/>
      <dgm:t>
        <a:bodyPr/>
        <a:lstStyle/>
        <a:p>
          <a:pPr rtl="0"/>
          <a:r>
            <a:rPr lang="en-US" smtClean="0"/>
            <a:t>več kot</a:t>
          </a:r>
          <a:r>
            <a:rPr lang="sl-SI" smtClean="0"/>
            <a:t> 5</a:t>
          </a:r>
          <a:r>
            <a:rPr lang="en-US" smtClean="0"/>
            <a:t>3</a:t>
          </a:r>
          <a:r>
            <a:rPr lang="sl-SI" smtClean="0"/>
            <a:t>0.000 uporabnikov in 2.</a:t>
          </a:r>
          <a:r>
            <a:rPr lang="en-US" smtClean="0"/>
            <a:t>8</a:t>
          </a:r>
          <a:r>
            <a:rPr lang="sl-SI" smtClean="0"/>
            <a:t>00 aktivnih IZD</a:t>
          </a:r>
          <a:endParaRPr lang="sl-SI"/>
        </a:p>
      </dgm:t>
    </dgm:pt>
    <dgm:pt modelId="{C8E6DC0E-8730-461F-BBC0-A1B782D2ECF1}" type="parTrans" cxnId="{7980C812-F61F-4D5E-AEEC-6BD64AD722C4}">
      <dgm:prSet/>
      <dgm:spPr/>
      <dgm:t>
        <a:bodyPr/>
        <a:lstStyle/>
        <a:p>
          <a:endParaRPr lang="sl-SI"/>
        </a:p>
      </dgm:t>
    </dgm:pt>
    <dgm:pt modelId="{2DD423DB-1B73-48DB-94E2-425067BF8C45}" type="sibTrans" cxnId="{7980C812-F61F-4D5E-AEEC-6BD64AD722C4}">
      <dgm:prSet/>
      <dgm:spPr/>
      <dgm:t>
        <a:bodyPr/>
        <a:lstStyle/>
        <a:p>
          <a:endParaRPr lang="sl-SI"/>
        </a:p>
      </dgm:t>
    </dgm:pt>
    <dgm:pt modelId="{CF81036C-8B2C-45E0-BC96-1C844B9CEDC8}" type="pres">
      <dgm:prSet presAssocID="{1CB42AEF-688B-40C3-8DE1-DE9C3C448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780F48B-8DD7-409E-A593-BD32C37565E5}" type="pres">
      <dgm:prSet presAssocID="{34FD981F-C7AA-4A0D-B98E-991C4E7E0C4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947C89-7035-46A7-80ED-4CC59F36A0DA}" type="pres">
      <dgm:prSet presAssocID="{0AAEDDDF-D546-4718-A05A-70AB68A6E15C}" presName="spacer" presStyleCnt="0"/>
      <dgm:spPr/>
    </dgm:pt>
    <dgm:pt modelId="{871162CF-26EA-4781-95FD-DF1203BCBB79}" type="pres">
      <dgm:prSet presAssocID="{51C083F5-BAEE-4B10-AF1B-86E9F09FCC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609A42-FE06-4CA4-A820-4DCA793F880A}" type="pres">
      <dgm:prSet presAssocID="{51C083F5-BAEE-4B10-AF1B-86E9F09FCC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9F6AD9-0168-4C5D-AF7A-1C4DBA2CE060}" type="pres">
      <dgm:prSet presAssocID="{ECBB1BE3-B3A6-4AF7-8864-0027A4F132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5DD78C-81DF-4DB0-ABA0-BF296BD91808}" type="pres">
      <dgm:prSet presAssocID="{F34A68A2-5DD6-466C-91A6-B471B349F61A}" presName="spacer" presStyleCnt="0"/>
      <dgm:spPr/>
    </dgm:pt>
    <dgm:pt modelId="{A09AE1F8-C4F6-47AA-A2A4-7C51BA3D9E04}" type="pres">
      <dgm:prSet presAssocID="{F2C0CBDC-D296-400E-8E91-CEFB51A1A9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5F86BA6-EB2E-4054-A97A-619493D02A77}" type="pres">
      <dgm:prSet presAssocID="{862228C5-7713-4973-87E5-D88E908BEBA2}" presName="spacer" presStyleCnt="0"/>
      <dgm:spPr/>
    </dgm:pt>
    <dgm:pt modelId="{A3C227E9-16C5-4ECF-82D8-46D21CC46980}" type="pres">
      <dgm:prSet presAssocID="{981F1F9C-7988-49D0-A364-0A72C7C285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AA2485B-07DC-49ED-A102-2D69217851A2}" srcId="{51C083F5-BAEE-4B10-AF1B-86E9F09FCCFC}" destId="{6AA8F884-925E-4C59-A35F-96B07EDD2F7F}" srcOrd="2" destOrd="0" parTransId="{6B49FDC4-6798-4412-94E9-A67F35124E76}" sibTransId="{AE8D36A0-781C-45C1-A95F-888BEE5CC9D8}"/>
    <dgm:cxn modelId="{0D103745-11F3-44F2-8E7C-4E175D4F9E01}" srcId="{1CB42AEF-688B-40C3-8DE1-DE9C3C4489D5}" destId="{51C083F5-BAEE-4B10-AF1B-86E9F09FCCFC}" srcOrd="1" destOrd="0" parTransId="{407877F4-0DB2-442F-9B44-084F9B742B37}" sibTransId="{4C53C6D9-8ED7-496D-9F40-DDC43740B232}"/>
    <dgm:cxn modelId="{62BA24D1-0CA6-41D2-B6CC-F498A9E527DF}" srcId="{1CB42AEF-688B-40C3-8DE1-DE9C3C4489D5}" destId="{ECBB1BE3-B3A6-4AF7-8864-0027A4F132FA}" srcOrd="2" destOrd="0" parTransId="{2AA2E263-EEDB-479A-90BF-415F095161C6}" sibTransId="{F34A68A2-5DD6-466C-91A6-B471B349F61A}"/>
    <dgm:cxn modelId="{945B43C1-7F42-4ABF-9F31-FE2190CD6296}" srcId="{51C083F5-BAEE-4B10-AF1B-86E9F09FCCFC}" destId="{E592110E-45D9-423C-A93D-0A71D76A20B7}" srcOrd="1" destOrd="0" parTransId="{B2F0805D-DA43-4D8B-9CCC-98F14199CD94}" sibTransId="{C3CDFD6E-B18B-4D8E-8D90-270B736526AC}"/>
    <dgm:cxn modelId="{3FE8A661-D087-47DB-B725-55709D429642}" type="presOf" srcId="{1CB42AEF-688B-40C3-8DE1-DE9C3C4489D5}" destId="{CF81036C-8B2C-45E0-BC96-1C844B9CEDC8}" srcOrd="0" destOrd="0" presId="urn:microsoft.com/office/officeart/2005/8/layout/vList2"/>
    <dgm:cxn modelId="{A95721E7-4571-440B-BADE-39B48B1237C7}" srcId="{51C083F5-BAEE-4B10-AF1B-86E9F09FCCFC}" destId="{CC7091D9-E0F6-468F-B2B1-4166F50A25CE}" srcOrd="0" destOrd="0" parTransId="{6794A063-23F7-4E07-883F-3EBA09C3D30B}" sibTransId="{E9ABC096-E7FB-4629-899D-F6E6019E7E3C}"/>
    <dgm:cxn modelId="{7980C812-F61F-4D5E-AEEC-6BD64AD722C4}" srcId="{1CB42AEF-688B-40C3-8DE1-DE9C3C4489D5}" destId="{981F1F9C-7988-49D0-A364-0A72C7C28569}" srcOrd="4" destOrd="0" parTransId="{C8E6DC0E-8730-461F-BBC0-A1B782D2ECF1}" sibTransId="{2DD423DB-1B73-48DB-94E2-425067BF8C45}"/>
    <dgm:cxn modelId="{81CA6CCD-25BC-407F-8205-CAE04F299C38}" type="presOf" srcId="{F2C0CBDC-D296-400E-8E91-CEFB51A1A98D}" destId="{A09AE1F8-C4F6-47AA-A2A4-7C51BA3D9E04}" srcOrd="0" destOrd="0" presId="urn:microsoft.com/office/officeart/2005/8/layout/vList2"/>
    <dgm:cxn modelId="{BCC91F61-9C84-40E0-A289-EA8362BE4A8F}" srcId="{51C083F5-BAEE-4B10-AF1B-86E9F09FCCFC}" destId="{6197FCC1-F9E3-4F23-A5F4-3AE8F75E1FB7}" srcOrd="3" destOrd="0" parTransId="{2313FA69-5C74-4327-99C8-C74EBF27032C}" sibTransId="{BCCDA710-755F-4FBD-93F9-5E7317A5DFEF}"/>
    <dgm:cxn modelId="{84761153-8F56-49F1-B236-591CE231A50D}" type="presOf" srcId="{6AA8F884-925E-4C59-A35F-96B07EDD2F7F}" destId="{57609A42-FE06-4CA4-A820-4DCA793F880A}" srcOrd="0" destOrd="2" presId="urn:microsoft.com/office/officeart/2005/8/layout/vList2"/>
    <dgm:cxn modelId="{A951CD31-9041-48A8-AAEC-5FB075090450}" type="presOf" srcId="{34FD981F-C7AA-4A0D-B98E-991C4E7E0C42}" destId="{E780F48B-8DD7-409E-A593-BD32C37565E5}" srcOrd="0" destOrd="0" presId="urn:microsoft.com/office/officeart/2005/8/layout/vList2"/>
    <dgm:cxn modelId="{2C19F2FA-13E6-4FA6-8379-3142BB8BCBD6}" type="presOf" srcId="{6197FCC1-F9E3-4F23-A5F4-3AE8F75E1FB7}" destId="{57609A42-FE06-4CA4-A820-4DCA793F880A}" srcOrd="0" destOrd="3" presId="urn:microsoft.com/office/officeart/2005/8/layout/vList2"/>
    <dgm:cxn modelId="{FB267942-471E-43A8-B30F-C2D75B06E7C2}" srcId="{1CB42AEF-688B-40C3-8DE1-DE9C3C4489D5}" destId="{34FD981F-C7AA-4A0D-B98E-991C4E7E0C42}" srcOrd="0" destOrd="0" parTransId="{61C6B02E-263B-48AB-8162-22ED7C9C93FE}" sibTransId="{0AAEDDDF-D546-4718-A05A-70AB68A6E15C}"/>
    <dgm:cxn modelId="{445BF085-2D27-4004-AF78-5B2AC96A096A}" type="presOf" srcId="{51C083F5-BAEE-4B10-AF1B-86E9F09FCCFC}" destId="{871162CF-26EA-4781-95FD-DF1203BCBB79}" srcOrd="0" destOrd="0" presId="urn:microsoft.com/office/officeart/2005/8/layout/vList2"/>
    <dgm:cxn modelId="{D521D7B9-395A-452C-B8DF-88799000EF5F}" type="presOf" srcId="{981F1F9C-7988-49D0-A364-0A72C7C28569}" destId="{A3C227E9-16C5-4ECF-82D8-46D21CC46980}" srcOrd="0" destOrd="0" presId="urn:microsoft.com/office/officeart/2005/8/layout/vList2"/>
    <dgm:cxn modelId="{420C5EBA-D399-4D3E-831A-AB2EBE8D86F2}" type="presOf" srcId="{CC7091D9-E0F6-468F-B2B1-4166F50A25CE}" destId="{57609A42-FE06-4CA4-A820-4DCA793F880A}" srcOrd="0" destOrd="0" presId="urn:microsoft.com/office/officeart/2005/8/layout/vList2"/>
    <dgm:cxn modelId="{55F92765-F06D-41B2-814B-1334EB64A0B3}" type="presOf" srcId="{ECBB1BE3-B3A6-4AF7-8864-0027A4F132FA}" destId="{169F6AD9-0168-4C5D-AF7A-1C4DBA2CE060}" srcOrd="0" destOrd="0" presId="urn:microsoft.com/office/officeart/2005/8/layout/vList2"/>
    <dgm:cxn modelId="{19D301AA-A64F-4A0B-85D1-AC74597E8BC7}" srcId="{1CB42AEF-688B-40C3-8DE1-DE9C3C4489D5}" destId="{F2C0CBDC-D296-400E-8E91-CEFB51A1A98D}" srcOrd="3" destOrd="0" parTransId="{B1F5E8EE-7EB2-4405-AB07-3AEC4A7C04CE}" sibTransId="{862228C5-7713-4973-87E5-D88E908BEBA2}"/>
    <dgm:cxn modelId="{6689096F-2150-414D-A2A5-192D3D0B4DB3}" type="presOf" srcId="{E592110E-45D9-423C-A93D-0A71D76A20B7}" destId="{57609A42-FE06-4CA4-A820-4DCA793F880A}" srcOrd="0" destOrd="1" presId="urn:microsoft.com/office/officeart/2005/8/layout/vList2"/>
    <dgm:cxn modelId="{11566E0A-FCB1-48AD-99C8-23ECAD6458F5}" type="presParOf" srcId="{CF81036C-8B2C-45E0-BC96-1C844B9CEDC8}" destId="{E780F48B-8DD7-409E-A593-BD32C37565E5}" srcOrd="0" destOrd="0" presId="urn:microsoft.com/office/officeart/2005/8/layout/vList2"/>
    <dgm:cxn modelId="{C6D1F098-9424-4937-B8D6-376B294A2EC1}" type="presParOf" srcId="{CF81036C-8B2C-45E0-BC96-1C844B9CEDC8}" destId="{6E947C89-7035-46A7-80ED-4CC59F36A0DA}" srcOrd="1" destOrd="0" presId="urn:microsoft.com/office/officeart/2005/8/layout/vList2"/>
    <dgm:cxn modelId="{847901F7-6536-4C01-9665-938495F2E6CC}" type="presParOf" srcId="{CF81036C-8B2C-45E0-BC96-1C844B9CEDC8}" destId="{871162CF-26EA-4781-95FD-DF1203BCBB79}" srcOrd="2" destOrd="0" presId="urn:microsoft.com/office/officeart/2005/8/layout/vList2"/>
    <dgm:cxn modelId="{C4F120EC-1546-4D79-B334-43DDA7D3162D}" type="presParOf" srcId="{CF81036C-8B2C-45E0-BC96-1C844B9CEDC8}" destId="{57609A42-FE06-4CA4-A820-4DCA793F880A}" srcOrd="3" destOrd="0" presId="urn:microsoft.com/office/officeart/2005/8/layout/vList2"/>
    <dgm:cxn modelId="{3C2B5E5E-C6C1-480E-B177-3DE672DC9DFF}" type="presParOf" srcId="{CF81036C-8B2C-45E0-BC96-1C844B9CEDC8}" destId="{169F6AD9-0168-4C5D-AF7A-1C4DBA2CE060}" srcOrd="4" destOrd="0" presId="urn:microsoft.com/office/officeart/2005/8/layout/vList2"/>
    <dgm:cxn modelId="{0FD3C0F9-5246-47AE-82A7-A2F960B3DF27}" type="presParOf" srcId="{CF81036C-8B2C-45E0-BC96-1C844B9CEDC8}" destId="{A65DD78C-81DF-4DB0-ABA0-BF296BD91808}" srcOrd="5" destOrd="0" presId="urn:microsoft.com/office/officeart/2005/8/layout/vList2"/>
    <dgm:cxn modelId="{48E80E51-A0EF-4984-AC5A-9B0747666584}" type="presParOf" srcId="{CF81036C-8B2C-45E0-BC96-1C844B9CEDC8}" destId="{A09AE1F8-C4F6-47AA-A2A4-7C51BA3D9E04}" srcOrd="6" destOrd="0" presId="urn:microsoft.com/office/officeart/2005/8/layout/vList2"/>
    <dgm:cxn modelId="{1CE54ECC-850F-47F2-8A23-EE9759D85682}" type="presParOf" srcId="{CF81036C-8B2C-45E0-BC96-1C844B9CEDC8}" destId="{C5F86BA6-EB2E-4054-A97A-619493D02A77}" srcOrd="7" destOrd="0" presId="urn:microsoft.com/office/officeart/2005/8/layout/vList2"/>
    <dgm:cxn modelId="{727C8EF5-B548-4C80-8AAE-92279CC2891A}" type="presParOf" srcId="{CF81036C-8B2C-45E0-BC96-1C844B9CEDC8}" destId="{A3C227E9-16C5-4ECF-82D8-46D21CC469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1E8D0E-2AA6-4A33-BE17-835A391257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77A0BC1-210F-4109-B557-377B5B51657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l-SI" sz="3900" dirty="0" smtClean="0"/>
            <a:t>eNaročanje je informacijski sistem za namene </a:t>
          </a:r>
          <a:r>
            <a:rPr lang="sl-SI" sz="4000" b="1" dirty="0" smtClean="0"/>
            <a:t>elektronske napotitve </a:t>
          </a:r>
          <a:r>
            <a:rPr lang="sl-SI" sz="3900" dirty="0" smtClean="0"/>
            <a:t>in </a:t>
          </a:r>
          <a:r>
            <a:rPr lang="sl-SI" sz="4000" b="1" dirty="0" smtClean="0"/>
            <a:t>elektronskega naročanja</a:t>
          </a:r>
          <a:r>
            <a:rPr lang="sl-SI" sz="3900" b="1" dirty="0" smtClean="0"/>
            <a:t> </a:t>
          </a:r>
          <a:r>
            <a:rPr lang="sl-SI" sz="3900" dirty="0" smtClean="0"/>
            <a:t>na zdravstvene storitve </a:t>
          </a:r>
          <a:r>
            <a:rPr lang="sl-SI" sz="3900" b="0" dirty="0" smtClean="0"/>
            <a:t>iz</a:t>
          </a:r>
          <a:r>
            <a:rPr lang="sl-SI" sz="3900" b="1" dirty="0" smtClean="0"/>
            <a:t> </a:t>
          </a:r>
          <a:r>
            <a:rPr lang="sl-SI" sz="4000" b="1" dirty="0" smtClean="0"/>
            <a:t>primarne</a:t>
          </a:r>
          <a:r>
            <a:rPr lang="sl-SI" sz="3900" b="1" dirty="0" smtClean="0"/>
            <a:t> </a:t>
          </a:r>
          <a:r>
            <a:rPr lang="sl-SI" sz="3900" dirty="0" smtClean="0"/>
            <a:t>na </a:t>
          </a:r>
          <a:r>
            <a:rPr lang="sl-SI" sz="4000" b="1" dirty="0" smtClean="0"/>
            <a:t>sekundarno</a:t>
          </a:r>
          <a:r>
            <a:rPr lang="sl-SI" sz="3900" dirty="0" smtClean="0"/>
            <a:t> in </a:t>
          </a:r>
          <a:r>
            <a:rPr lang="sl-SI" sz="4000" b="1" dirty="0" smtClean="0"/>
            <a:t>terciarno</a:t>
          </a:r>
          <a:r>
            <a:rPr lang="sl-SI" sz="3900" dirty="0" smtClean="0"/>
            <a:t> raven </a:t>
          </a:r>
          <a:r>
            <a:rPr lang="en-US" sz="3900" dirty="0" smtClean="0">
              <a:solidFill>
                <a:srgbClr val="FFFF00"/>
              </a:solidFill>
            </a:rPr>
            <a:t>(z </a:t>
          </a:r>
          <a:r>
            <a:rPr lang="en-US" sz="4000" b="1" dirty="0" smtClean="0">
              <a:solidFill>
                <a:srgbClr val="FFFF00"/>
              </a:solidFill>
            </a:rPr>
            <a:t>e-DN FT </a:t>
          </a:r>
          <a:r>
            <a:rPr lang="en-US" sz="3900" dirty="0" err="1" smtClean="0">
              <a:solidFill>
                <a:srgbClr val="FFFF00"/>
              </a:solidFill>
            </a:rPr>
            <a:t>tudi</a:t>
          </a:r>
          <a:r>
            <a:rPr lang="en-US" sz="3900" dirty="0" smtClean="0">
              <a:solidFill>
                <a:srgbClr val="FFFF00"/>
              </a:solidFill>
            </a:rPr>
            <a:t> </a:t>
          </a:r>
          <a:r>
            <a:rPr lang="en-US" sz="3900" dirty="0" err="1" smtClean="0">
              <a:solidFill>
                <a:srgbClr val="FFFF00"/>
              </a:solidFill>
            </a:rPr>
            <a:t>na</a:t>
          </a:r>
          <a:r>
            <a:rPr lang="en-US" sz="3900" dirty="0" smtClean="0">
              <a:solidFill>
                <a:srgbClr val="FFFF00"/>
              </a:solidFill>
            </a:rPr>
            <a:t> </a:t>
          </a:r>
          <a:r>
            <a:rPr lang="en-US" sz="4000" b="1" dirty="0" err="1" smtClean="0">
              <a:solidFill>
                <a:srgbClr val="FFFF00"/>
              </a:solidFill>
            </a:rPr>
            <a:t>primarno</a:t>
          </a:r>
          <a:r>
            <a:rPr lang="en-US" sz="3900" dirty="0" smtClean="0">
              <a:solidFill>
                <a:srgbClr val="FFFF00"/>
              </a:solidFill>
            </a:rPr>
            <a:t> raven)</a:t>
          </a:r>
          <a:r>
            <a:rPr lang="en-US" sz="3900" dirty="0" smtClean="0"/>
            <a:t> </a:t>
          </a:r>
          <a:r>
            <a:rPr lang="sl-SI" sz="3900" dirty="0" smtClean="0"/>
            <a:t>in znotraj </a:t>
          </a:r>
          <a:r>
            <a:rPr lang="sl-SI" sz="4000" b="1" dirty="0" smtClean="0"/>
            <a:t>sekundarne</a:t>
          </a:r>
          <a:r>
            <a:rPr lang="sl-SI" sz="3900" dirty="0" smtClean="0"/>
            <a:t> in </a:t>
          </a:r>
          <a:r>
            <a:rPr lang="sl-SI" sz="4000" b="1" dirty="0" smtClean="0"/>
            <a:t>terciarne</a:t>
          </a:r>
          <a:r>
            <a:rPr lang="sl-SI" sz="3900" dirty="0" smtClean="0"/>
            <a:t> ravni</a:t>
          </a:r>
          <a:endParaRPr lang="sl-SI" sz="3900" dirty="0"/>
        </a:p>
      </dgm:t>
    </dgm:pt>
    <dgm:pt modelId="{DA04278E-DF68-4A45-99C7-CD06A9D43834}" type="parTrans" cxnId="{A246F59C-7B9A-4DD6-AF7E-DB6351973528}">
      <dgm:prSet/>
      <dgm:spPr/>
      <dgm:t>
        <a:bodyPr/>
        <a:lstStyle/>
        <a:p>
          <a:endParaRPr lang="sl-SI"/>
        </a:p>
      </dgm:t>
    </dgm:pt>
    <dgm:pt modelId="{39A3D38D-E16A-4F81-9794-8F1DC82C5531}" type="sibTrans" cxnId="{A246F59C-7B9A-4DD6-AF7E-DB6351973528}">
      <dgm:prSet/>
      <dgm:spPr/>
      <dgm:t>
        <a:bodyPr/>
        <a:lstStyle/>
        <a:p>
          <a:endParaRPr lang="sl-SI"/>
        </a:p>
      </dgm:t>
    </dgm:pt>
    <dgm:pt modelId="{DE147C66-D8E3-40BC-98A2-C8AE48F2AE6F}" type="pres">
      <dgm:prSet presAssocID="{441E8D0E-2AA6-4A33-BE17-835A391257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54E0526-6A80-4B5A-9BDE-67C7CE5FB6C1}" type="pres">
      <dgm:prSet presAssocID="{E77A0BC1-210F-4109-B557-377B5B5165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8BBDE84-60B7-4EA2-BEAD-F7F32B0B2560}" type="presOf" srcId="{E77A0BC1-210F-4109-B557-377B5B516575}" destId="{054E0526-6A80-4B5A-9BDE-67C7CE5FB6C1}" srcOrd="0" destOrd="0" presId="urn:microsoft.com/office/officeart/2005/8/layout/vList2"/>
    <dgm:cxn modelId="{A246F59C-7B9A-4DD6-AF7E-DB6351973528}" srcId="{441E8D0E-2AA6-4A33-BE17-835A391257B9}" destId="{E77A0BC1-210F-4109-B557-377B5B516575}" srcOrd="0" destOrd="0" parTransId="{DA04278E-DF68-4A45-99C7-CD06A9D43834}" sibTransId="{39A3D38D-E16A-4F81-9794-8F1DC82C5531}"/>
    <dgm:cxn modelId="{534CEF42-8590-4B11-AF59-8B67439A1F5D}" type="presOf" srcId="{441E8D0E-2AA6-4A33-BE17-835A391257B9}" destId="{DE147C66-D8E3-40BC-98A2-C8AE48F2AE6F}" srcOrd="0" destOrd="0" presId="urn:microsoft.com/office/officeart/2005/8/layout/vList2"/>
    <dgm:cxn modelId="{7FED638A-4772-47AB-AD73-49D5D7642430}" type="presParOf" srcId="{DE147C66-D8E3-40BC-98A2-C8AE48F2AE6F}" destId="{054E0526-6A80-4B5A-9BDE-67C7CE5FB6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C3F233-442F-47ED-B98F-FBD9128652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sl-SI"/>
        </a:p>
      </dgm:t>
    </dgm:pt>
    <dgm:pt modelId="{59135A88-8E5D-4EF8-9E35-019CEAFB954C}">
      <dgm:prSet/>
      <dgm:spPr/>
      <dgm:t>
        <a:bodyPr/>
        <a:lstStyle/>
        <a:p>
          <a:pPr rtl="0"/>
          <a:r>
            <a:rPr lang="en-US" smtClean="0"/>
            <a:t>eNaročanje – informacijski sistem </a:t>
          </a:r>
          <a:endParaRPr lang="sl-SI"/>
        </a:p>
      </dgm:t>
    </dgm:pt>
    <dgm:pt modelId="{C636E1BB-CCFB-45F0-AD19-BEFEF09C6D75}" type="parTrans" cxnId="{691A8709-DAC9-4069-B247-CE219BE6B254}">
      <dgm:prSet/>
      <dgm:spPr/>
      <dgm:t>
        <a:bodyPr/>
        <a:lstStyle/>
        <a:p>
          <a:endParaRPr lang="sl-SI"/>
        </a:p>
      </dgm:t>
    </dgm:pt>
    <dgm:pt modelId="{53C0DDB2-DD0A-49C1-B04B-014E894857D4}" type="sibTrans" cxnId="{691A8709-DAC9-4069-B247-CE219BE6B254}">
      <dgm:prSet/>
      <dgm:spPr/>
      <dgm:t>
        <a:bodyPr/>
        <a:lstStyle/>
        <a:p>
          <a:endParaRPr lang="sl-SI"/>
        </a:p>
      </dgm:t>
    </dgm:pt>
    <dgm:pt modelId="{598E85EB-44F7-4C9D-956D-3A49D77D362C}">
      <dgm:prSet/>
      <dgm:spPr/>
      <dgm:t>
        <a:bodyPr/>
        <a:lstStyle/>
        <a:p>
          <a:pPr rtl="0"/>
          <a:r>
            <a:rPr lang="en-US" smtClean="0"/>
            <a:t>e-naročanje – postopek e-naročanja pacientov</a:t>
          </a:r>
          <a:endParaRPr lang="sl-SI"/>
        </a:p>
      </dgm:t>
    </dgm:pt>
    <dgm:pt modelId="{4F89A4B0-1D3F-42EF-864C-1D11F711AEA6}" type="parTrans" cxnId="{2961AC33-2EA5-4BD1-8C62-CCB83C02C16F}">
      <dgm:prSet/>
      <dgm:spPr/>
      <dgm:t>
        <a:bodyPr/>
        <a:lstStyle/>
        <a:p>
          <a:endParaRPr lang="sl-SI"/>
        </a:p>
      </dgm:t>
    </dgm:pt>
    <dgm:pt modelId="{49288E8B-B8CE-4E30-86AE-8B43C1F9A881}" type="sibTrans" cxnId="{2961AC33-2EA5-4BD1-8C62-CCB83C02C16F}">
      <dgm:prSet/>
      <dgm:spPr/>
      <dgm:t>
        <a:bodyPr/>
        <a:lstStyle/>
        <a:p>
          <a:endParaRPr lang="sl-SI"/>
        </a:p>
      </dgm:t>
    </dgm:pt>
    <dgm:pt modelId="{B93C42EA-74C0-4F7C-9FB9-2A1DDFBD5B00}">
      <dgm:prSet/>
      <dgm:spPr/>
      <dgm:t>
        <a:bodyPr/>
        <a:lstStyle/>
        <a:p>
          <a:pPr rtl="0"/>
          <a:r>
            <a:rPr lang="en-US" smtClean="0"/>
            <a:t>e- napotnica – elektronska napotna listina - napotnica</a:t>
          </a:r>
          <a:endParaRPr lang="sl-SI"/>
        </a:p>
      </dgm:t>
    </dgm:pt>
    <dgm:pt modelId="{409D5193-71F2-4427-B57B-9E4AF172D713}" type="parTrans" cxnId="{34491A11-C6F5-438F-8DF1-01CA57196DE6}">
      <dgm:prSet/>
      <dgm:spPr/>
      <dgm:t>
        <a:bodyPr/>
        <a:lstStyle/>
        <a:p>
          <a:endParaRPr lang="sl-SI"/>
        </a:p>
      </dgm:t>
    </dgm:pt>
    <dgm:pt modelId="{F6085623-B9B0-43B3-97F0-74EE8D6F1458}" type="sibTrans" cxnId="{34491A11-C6F5-438F-8DF1-01CA57196DE6}">
      <dgm:prSet/>
      <dgm:spPr/>
      <dgm:t>
        <a:bodyPr/>
        <a:lstStyle/>
        <a:p>
          <a:endParaRPr lang="sl-SI"/>
        </a:p>
      </dgm:t>
    </dgm:pt>
    <dgm:pt modelId="{9A6084CA-49A5-4DCB-8E44-791335FA4AB3}">
      <dgm:prSet/>
      <dgm:spPr/>
      <dgm:t>
        <a:bodyPr/>
        <a:lstStyle/>
        <a:p>
          <a:pPr rtl="0"/>
          <a:r>
            <a:rPr lang="en-US" dirty="0" err="1" smtClean="0"/>
            <a:t>eDN</a:t>
          </a:r>
          <a:r>
            <a:rPr lang="en-US" dirty="0" smtClean="0"/>
            <a:t> FT – </a:t>
          </a:r>
          <a:r>
            <a:rPr lang="en-US" dirty="0" err="1" smtClean="0"/>
            <a:t>informacijska</a:t>
          </a:r>
          <a:r>
            <a:rPr lang="en-US" dirty="0" smtClean="0"/>
            <a:t> </a:t>
          </a:r>
          <a:r>
            <a:rPr lang="en-US" dirty="0" err="1" smtClean="0"/>
            <a:t>rešitev</a:t>
          </a:r>
          <a:r>
            <a:rPr lang="en-US" dirty="0" smtClean="0"/>
            <a:t> v </a:t>
          </a:r>
          <a:r>
            <a:rPr lang="en-US" dirty="0" err="1" smtClean="0"/>
            <a:t>okviru</a:t>
          </a:r>
          <a:r>
            <a:rPr lang="en-US" dirty="0" smtClean="0"/>
            <a:t> eNaročanja</a:t>
          </a:r>
          <a:endParaRPr lang="sl-SI" dirty="0"/>
        </a:p>
      </dgm:t>
    </dgm:pt>
    <dgm:pt modelId="{DBB85766-C0C5-4422-B221-D553E0A268CC}" type="parTrans" cxnId="{D1BD6939-E178-49C7-BE89-EA59D8C264A8}">
      <dgm:prSet/>
      <dgm:spPr/>
      <dgm:t>
        <a:bodyPr/>
        <a:lstStyle/>
        <a:p>
          <a:endParaRPr lang="sl-SI"/>
        </a:p>
      </dgm:t>
    </dgm:pt>
    <dgm:pt modelId="{4630BF0D-0257-4A06-927E-6EEC25955CE6}" type="sibTrans" cxnId="{D1BD6939-E178-49C7-BE89-EA59D8C264A8}">
      <dgm:prSet/>
      <dgm:spPr/>
      <dgm:t>
        <a:bodyPr/>
        <a:lstStyle/>
        <a:p>
          <a:endParaRPr lang="sl-SI"/>
        </a:p>
      </dgm:t>
    </dgm:pt>
    <dgm:pt modelId="{D72E1024-8C85-4C2A-90D9-110F126FEC24}">
      <dgm:prSet/>
      <dgm:spPr/>
      <dgm:t>
        <a:bodyPr/>
        <a:lstStyle/>
        <a:p>
          <a:pPr rtl="0"/>
          <a:r>
            <a:rPr lang="en-US" smtClean="0"/>
            <a:t>e-DN FT - elektronska napotna listina – DN za fizioterapijo</a:t>
          </a:r>
          <a:endParaRPr lang="sl-SI"/>
        </a:p>
      </dgm:t>
    </dgm:pt>
    <dgm:pt modelId="{17C656C2-1592-41B9-B649-51150AB1F3F8}" type="parTrans" cxnId="{6DA137C8-05C4-4129-B094-CC63EE616F1F}">
      <dgm:prSet/>
      <dgm:spPr/>
      <dgm:t>
        <a:bodyPr/>
        <a:lstStyle/>
        <a:p>
          <a:endParaRPr lang="sl-SI"/>
        </a:p>
      </dgm:t>
    </dgm:pt>
    <dgm:pt modelId="{08A175A5-70C2-4635-AEBF-C30D2D3A14D3}" type="sibTrans" cxnId="{6DA137C8-05C4-4129-B094-CC63EE616F1F}">
      <dgm:prSet/>
      <dgm:spPr/>
      <dgm:t>
        <a:bodyPr/>
        <a:lstStyle/>
        <a:p>
          <a:endParaRPr lang="sl-SI"/>
        </a:p>
      </dgm:t>
    </dgm:pt>
    <dgm:pt modelId="{DDD43115-A697-4C52-8F8D-C4BC17749D73}" type="pres">
      <dgm:prSet presAssocID="{8DC3F233-442F-47ED-B98F-FBD912865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595EFE1-FB9E-4B83-BEE5-BD48E519D5B5}" type="pres">
      <dgm:prSet presAssocID="{59135A88-8E5D-4EF8-9E35-019CEAFB954C}" presName="parentText" presStyleLbl="node1" presStyleIdx="0" presStyleCnt="5" custLinFactY="-65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A50B8AC-C11A-4DD7-A74B-553453C00762}" type="pres">
      <dgm:prSet presAssocID="{53C0DDB2-DD0A-49C1-B04B-014E894857D4}" presName="spacer" presStyleCnt="0"/>
      <dgm:spPr/>
    </dgm:pt>
    <dgm:pt modelId="{0B6A646E-C4DC-41D4-B4EE-4629DAE9ED1E}" type="pres">
      <dgm:prSet presAssocID="{598E85EB-44F7-4C9D-956D-3A49D77D362C}" presName="parentText" presStyleLbl="node1" presStyleIdx="1" presStyleCnt="5" custLinFactY="-1279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BE093CD-3FD7-4B3B-B1CC-4BF14CE67EE1}" type="pres">
      <dgm:prSet presAssocID="{49288E8B-B8CE-4E30-86AE-8B43C1F9A881}" presName="spacer" presStyleCnt="0"/>
      <dgm:spPr/>
    </dgm:pt>
    <dgm:pt modelId="{349E3183-DB4E-4F7E-8A40-2D9656ACC82A}" type="pres">
      <dgm:prSet presAssocID="{B93C42EA-74C0-4F7C-9FB9-2A1DDFBD5B00}" presName="parentText" presStyleLbl="node1" presStyleIdx="2" presStyleCnt="5" custLinFactY="-160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7DB4E36-83CE-42A2-9065-1336E21FEE18}" type="pres">
      <dgm:prSet presAssocID="{F6085623-B9B0-43B3-97F0-74EE8D6F1458}" presName="spacer" presStyleCnt="0"/>
      <dgm:spPr/>
    </dgm:pt>
    <dgm:pt modelId="{4C4E6A39-16EF-43A4-B35E-3E456557D2EF}" type="pres">
      <dgm:prSet presAssocID="{9A6084CA-49A5-4DCB-8E44-791335FA4AB3}" presName="parentText" presStyleLbl="node1" presStyleIdx="3" presStyleCnt="5" custLinFactY="128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AEEDB7-D625-4DD5-AB57-875290042892}" type="pres">
      <dgm:prSet presAssocID="{4630BF0D-0257-4A06-927E-6EEC25955CE6}" presName="spacer" presStyleCnt="0"/>
      <dgm:spPr/>
    </dgm:pt>
    <dgm:pt modelId="{54366787-6CDC-4C58-866A-B6F0CF79C252}" type="pres">
      <dgm:prSet presAssocID="{D72E1024-8C85-4C2A-90D9-110F126FEC24}" presName="parentText" presStyleLbl="node1" presStyleIdx="4" presStyleCnt="5" custLinFactY="66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961AC33-2EA5-4BD1-8C62-CCB83C02C16F}" srcId="{8DC3F233-442F-47ED-B98F-FBD912865292}" destId="{598E85EB-44F7-4C9D-956D-3A49D77D362C}" srcOrd="1" destOrd="0" parTransId="{4F89A4B0-1D3F-42EF-864C-1D11F711AEA6}" sibTransId="{49288E8B-B8CE-4E30-86AE-8B43C1F9A881}"/>
    <dgm:cxn modelId="{640A9B5B-D0E7-4456-A4A8-CEB8E6BD276C}" type="presOf" srcId="{59135A88-8E5D-4EF8-9E35-019CEAFB954C}" destId="{D595EFE1-FB9E-4B83-BEE5-BD48E519D5B5}" srcOrd="0" destOrd="0" presId="urn:microsoft.com/office/officeart/2005/8/layout/vList2"/>
    <dgm:cxn modelId="{E0991B67-B802-4753-A434-7992E7DB34FE}" type="presOf" srcId="{598E85EB-44F7-4C9D-956D-3A49D77D362C}" destId="{0B6A646E-C4DC-41D4-B4EE-4629DAE9ED1E}" srcOrd="0" destOrd="0" presId="urn:microsoft.com/office/officeart/2005/8/layout/vList2"/>
    <dgm:cxn modelId="{63077CF5-3CA5-42A3-AAEE-E57EA7FED794}" type="presOf" srcId="{D72E1024-8C85-4C2A-90D9-110F126FEC24}" destId="{54366787-6CDC-4C58-866A-B6F0CF79C252}" srcOrd="0" destOrd="0" presId="urn:microsoft.com/office/officeart/2005/8/layout/vList2"/>
    <dgm:cxn modelId="{6DA137C8-05C4-4129-B094-CC63EE616F1F}" srcId="{8DC3F233-442F-47ED-B98F-FBD912865292}" destId="{D72E1024-8C85-4C2A-90D9-110F126FEC24}" srcOrd="4" destOrd="0" parTransId="{17C656C2-1592-41B9-B649-51150AB1F3F8}" sibTransId="{08A175A5-70C2-4635-AEBF-C30D2D3A14D3}"/>
    <dgm:cxn modelId="{B137BDA5-E607-4BE8-A4CE-43BDC49F653A}" type="presOf" srcId="{8DC3F233-442F-47ED-B98F-FBD912865292}" destId="{DDD43115-A697-4C52-8F8D-C4BC17749D73}" srcOrd="0" destOrd="0" presId="urn:microsoft.com/office/officeart/2005/8/layout/vList2"/>
    <dgm:cxn modelId="{346D0F27-26DC-44E2-A0F6-8EFA35D9BBFA}" type="presOf" srcId="{B93C42EA-74C0-4F7C-9FB9-2A1DDFBD5B00}" destId="{349E3183-DB4E-4F7E-8A40-2D9656ACC82A}" srcOrd="0" destOrd="0" presId="urn:microsoft.com/office/officeart/2005/8/layout/vList2"/>
    <dgm:cxn modelId="{8B7FD766-5334-45FF-A196-FA4F6EE1E058}" type="presOf" srcId="{9A6084CA-49A5-4DCB-8E44-791335FA4AB3}" destId="{4C4E6A39-16EF-43A4-B35E-3E456557D2EF}" srcOrd="0" destOrd="0" presId="urn:microsoft.com/office/officeart/2005/8/layout/vList2"/>
    <dgm:cxn modelId="{691A8709-DAC9-4069-B247-CE219BE6B254}" srcId="{8DC3F233-442F-47ED-B98F-FBD912865292}" destId="{59135A88-8E5D-4EF8-9E35-019CEAFB954C}" srcOrd="0" destOrd="0" parTransId="{C636E1BB-CCFB-45F0-AD19-BEFEF09C6D75}" sibTransId="{53C0DDB2-DD0A-49C1-B04B-014E894857D4}"/>
    <dgm:cxn modelId="{34491A11-C6F5-438F-8DF1-01CA57196DE6}" srcId="{8DC3F233-442F-47ED-B98F-FBD912865292}" destId="{B93C42EA-74C0-4F7C-9FB9-2A1DDFBD5B00}" srcOrd="2" destOrd="0" parTransId="{409D5193-71F2-4427-B57B-9E4AF172D713}" sibTransId="{F6085623-B9B0-43B3-97F0-74EE8D6F1458}"/>
    <dgm:cxn modelId="{D1BD6939-E178-49C7-BE89-EA59D8C264A8}" srcId="{8DC3F233-442F-47ED-B98F-FBD912865292}" destId="{9A6084CA-49A5-4DCB-8E44-791335FA4AB3}" srcOrd="3" destOrd="0" parTransId="{DBB85766-C0C5-4422-B221-D553E0A268CC}" sibTransId="{4630BF0D-0257-4A06-927E-6EEC25955CE6}"/>
    <dgm:cxn modelId="{6D570B5B-31B1-4BDA-9531-BB919E75DE11}" type="presParOf" srcId="{DDD43115-A697-4C52-8F8D-C4BC17749D73}" destId="{D595EFE1-FB9E-4B83-BEE5-BD48E519D5B5}" srcOrd="0" destOrd="0" presId="urn:microsoft.com/office/officeart/2005/8/layout/vList2"/>
    <dgm:cxn modelId="{A9689C67-0727-4F8E-93AB-3EF4AFF920CE}" type="presParOf" srcId="{DDD43115-A697-4C52-8F8D-C4BC17749D73}" destId="{EA50B8AC-C11A-4DD7-A74B-553453C00762}" srcOrd="1" destOrd="0" presId="urn:microsoft.com/office/officeart/2005/8/layout/vList2"/>
    <dgm:cxn modelId="{20295982-31D2-4761-B259-6AD22BC85EFD}" type="presParOf" srcId="{DDD43115-A697-4C52-8F8D-C4BC17749D73}" destId="{0B6A646E-C4DC-41D4-B4EE-4629DAE9ED1E}" srcOrd="2" destOrd="0" presId="urn:microsoft.com/office/officeart/2005/8/layout/vList2"/>
    <dgm:cxn modelId="{39067421-71EF-4831-B99B-82235199401B}" type="presParOf" srcId="{DDD43115-A697-4C52-8F8D-C4BC17749D73}" destId="{EBE093CD-3FD7-4B3B-B1CC-4BF14CE67EE1}" srcOrd="3" destOrd="0" presId="urn:microsoft.com/office/officeart/2005/8/layout/vList2"/>
    <dgm:cxn modelId="{C687ED11-355A-458D-A191-C25514A3AB6C}" type="presParOf" srcId="{DDD43115-A697-4C52-8F8D-C4BC17749D73}" destId="{349E3183-DB4E-4F7E-8A40-2D9656ACC82A}" srcOrd="4" destOrd="0" presId="urn:microsoft.com/office/officeart/2005/8/layout/vList2"/>
    <dgm:cxn modelId="{04D35CAA-E892-4B86-A9E8-922001D26A70}" type="presParOf" srcId="{DDD43115-A697-4C52-8F8D-C4BC17749D73}" destId="{F7DB4E36-83CE-42A2-9065-1336E21FEE18}" srcOrd="5" destOrd="0" presId="urn:microsoft.com/office/officeart/2005/8/layout/vList2"/>
    <dgm:cxn modelId="{4B58519F-7E67-4983-A9FB-CDA2DB28ED16}" type="presParOf" srcId="{DDD43115-A697-4C52-8F8D-C4BC17749D73}" destId="{4C4E6A39-16EF-43A4-B35E-3E456557D2EF}" srcOrd="6" destOrd="0" presId="urn:microsoft.com/office/officeart/2005/8/layout/vList2"/>
    <dgm:cxn modelId="{2870E050-8D32-43E2-8EBD-E1EB7203F1B7}" type="presParOf" srcId="{DDD43115-A697-4C52-8F8D-C4BC17749D73}" destId="{B2AEEDB7-D625-4DD5-AB57-875290042892}" srcOrd="7" destOrd="0" presId="urn:microsoft.com/office/officeart/2005/8/layout/vList2"/>
    <dgm:cxn modelId="{6A731419-D48F-45D8-A8D4-79DAF50B6FE0}" type="presParOf" srcId="{DDD43115-A697-4C52-8F8D-C4BC17749D73}" destId="{54366787-6CDC-4C58-866A-B6F0CF79C2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FF412-408C-4265-B696-5A7EF2D03D39}">
      <dsp:nvSpPr>
        <dsp:cNvPr id="0" name=""/>
        <dsp:cNvSpPr/>
      </dsp:nvSpPr>
      <dsp:spPr>
        <a:xfrm>
          <a:off x="0" y="3781"/>
          <a:ext cx="10955867" cy="6468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err="1" smtClean="0"/>
            <a:t>eZdravje</a:t>
          </a:r>
          <a:r>
            <a:rPr lang="en-US" sz="2800" kern="1200" dirty="0" smtClean="0"/>
            <a:t> (CRPP, </a:t>
          </a:r>
          <a:r>
            <a:rPr lang="en-US" sz="2800" kern="1200" dirty="0" err="1" smtClean="0"/>
            <a:t>zVem</a:t>
          </a:r>
          <a:r>
            <a:rPr lang="en-US" sz="2800" kern="1200" dirty="0" smtClean="0"/>
            <a:t>, </a:t>
          </a:r>
          <a:r>
            <a:rPr lang="sl-SI" sz="2800" kern="1200" dirty="0" smtClean="0"/>
            <a:t>Evidenca uporabnikov </a:t>
          </a:r>
          <a:r>
            <a:rPr lang="sl-SI" sz="2800" kern="1200" dirty="0" err="1" smtClean="0"/>
            <a:t>eZdravja</a:t>
          </a:r>
          <a:r>
            <a:rPr lang="en-US" sz="2800" kern="1200" dirty="0" smtClean="0"/>
            <a:t>, …)</a:t>
          </a:r>
          <a:endParaRPr lang="sl-SI" sz="2800" kern="1200" dirty="0"/>
        </a:p>
      </dsp:txBody>
      <dsp:txXfrm>
        <a:off x="31575" y="35356"/>
        <a:ext cx="10892717" cy="583671"/>
      </dsp:txXfrm>
    </dsp:sp>
    <dsp:sp modelId="{0E45A88E-1D68-4EEA-B723-DBEB6F022798}">
      <dsp:nvSpPr>
        <dsp:cNvPr id="0" name=""/>
        <dsp:cNvSpPr/>
      </dsp:nvSpPr>
      <dsp:spPr>
        <a:xfrm>
          <a:off x="0" y="664327"/>
          <a:ext cx="10955867" cy="6468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smtClean="0"/>
            <a:t>eNaročanje</a:t>
          </a:r>
          <a:endParaRPr lang="sl-SI" sz="2800" kern="1200"/>
        </a:p>
      </dsp:txBody>
      <dsp:txXfrm>
        <a:off x="31575" y="695902"/>
        <a:ext cx="10892717" cy="583671"/>
      </dsp:txXfrm>
    </dsp:sp>
    <dsp:sp modelId="{5CA65B5C-0469-4027-BB0B-079C4DABA5F6}">
      <dsp:nvSpPr>
        <dsp:cNvPr id="0" name=""/>
        <dsp:cNvSpPr/>
      </dsp:nvSpPr>
      <dsp:spPr>
        <a:xfrm>
          <a:off x="0" y="1324874"/>
          <a:ext cx="10955867" cy="6468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smtClean="0"/>
            <a:t>e-DN FT</a:t>
          </a:r>
          <a:endParaRPr lang="sl-SI" sz="2800" kern="1200"/>
        </a:p>
      </dsp:txBody>
      <dsp:txXfrm>
        <a:off x="31575" y="1356449"/>
        <a:ext cx="10892717" cy="583671"/>
      </dsp:txXfrm>
    </dsp:sp>
    <dsp:sp modelId="{5FB2EA32-80FF-4EAE-8ED2-2B1B2FF7CEAC}">
      <dsp:nvSpPr>
        <dsp:cNvPr id="0" name=""/>
        <dsp:cNvSpPr/>
      </dsp:nvSpPr>
      <dsp:spPr>
        <a:xfrm>
          <a:off x="0" y="1971695"/>
          <a:ext cx="10955867" cy="65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Vsebina, postopki, …</a:t>
          </a:r>
          <a:endParaRPr lang="sl-SI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Roki</a:t>
          </a:r>
          <a:endParaRPr lang="sl-SI" sz="2000" kern="1200"/>
        </a:p>
      </dsp:txBody>
      <dsp:txXfrm>
        <a:off x="0" y="1971695"/>
        <a:ext cx="10955867" cy="651110"/>
      </dsp:txXfrm>
    </dsp:sp>
    <dsp:sp modelId="{CED3079E-655C-4D26-A51F-4621DC4D54AA}">
      <dsp:nvSpPr>
        <dsp:cNvPr id="0" name=""/>
        <dsp:cNvSpPr/>
      </dsp:nvSpPr>
      <dsp:spPr>
        <a:xfrm>
          <a:off x="0" y="2622805"/>
          <a:ext cx="10955867" cy="6468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smtClean="0"/>
            <a:t>Tema predavanja NI</a:t>
          </a:r>
          <a:r>
            <a:rPr lang="sl-SI" sz="2800" kern="1200" smtClean="0"/>
            <a:t>:</a:t>
          </a:r>
          <a:endParaRPr lang="sl-SI" sz="2800" kern="1200"/>
        </a:p>
      </dsp:txBody>
      <dsp:txXfrm>
        <a:off x="31575" y="2654380"/>
        <a:ext cx="10892717" cy="583671"/>
      </dsp:txXfrm>
    </dsp:sp>
    <dsp:sp modelId="{04BB941F-032D-43DE-845E-C2720E3B84CA}">
      <dsp:nvSpPr>
        <dsp:cNvPr id="0" name=""/>
        <dsp:cNvSpPr/>
      </dsp:nvSpPr>
      <dsp:spPr>
        <a:xfrm>
          <a:off x="0" y="3269626"/>
          <a:ext cx="10955867" cy="124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Obračun in plačevanje storitev (ZZZS)</a:t>
          </a:r>
          <a:endParaRPr lang="sl-SI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Predpisi – na primer </a:t>
          </a:r>
          <a:r>
            <a:rPr lang="sl-SI" sz="2000" kern="1200" smtClean="0"/>
            <a:t>Pravilnik o naročanju in upravljanju čakalnih seznamov ter najdaljših dopustnih čakalnih dobah (MZ)</a:t>
          </a:r>
          <a:endParaRPr lang="sl-SI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Delovanje lokalnih sistemov – ponudniki lokalnih rešitev</a:t>
          </a:r>
          <a:endParaRPr lang="sl-SI" sz="2000" kern="1200"/>
        </a:p>
      </dsp:txBody>
      <dsp:txXfrm>
        <a:off x="0" y="3269626"/>
        <a:ext cx="10955867" cy="1243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BAFAA-D5AB-49B8-AF62-B213738A1BEE}">
      <dsp:nvSpPr>
        <dsp:cNvPr id="0" name=""/>
        <dsp:cNvSpPr/>
      </dsp:nvSpPr>
      <dsp:spPr>
        <a:xfrm>
          <a:off x="0" y="43614"/>
          <a:ext cx="3456710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smtClean="0"/>
            <a:t>e-DN FT:</a:t>
          </a:r>
          <a:endParaRPr lang="sl-SI" sz="2300" kern="1200"/>
        </a:p>
      </dsp:txBody>
      <dsp:txXfrm>
        <a:off x="26930" y="70544"/>
        <a:ext cx="3402850" cy="497795"/>
      </dsp:txXfrm>
    </dsp:sp>
    <dsp:sp modelId="{977C043B-D9CA-4A92-B5BD-06A9E373B1AD}">
      <dsp:nvSpPr>
        <dsp:cNvPr id="0" name=""/>
        <dsp:cNvSpPr/>
      </dsp:nvSpPr>
      <dsp:spPr>
        <a:xfrm>
          <a:off x="0" y="598679"/>
          <a:ext cx="345671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5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800" kern="1200" dirty="0" smtClean="0"/>
            <a:t>novi uporabniki – fizioterapevti</a:t>
          </a:r>
          <a:endParaRPr lang="sl-SI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800" kern="1200" smtClean="0"/>
            <a:t>nova zbirka – e-DN FT</a:t>
          </a:r>
          <a:endParaRPr lang="sl-SI" sz="1800" kern="1200"/>
        </a:p>
      </dsp:txBody>
      <dsp:txXfrm>
        <a:off x="0" y="598679"/>
        <a:ext cx="3456710" cy="618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81D9B-7AD6-4978-A940-9A8D5D8E727F}">
      <dsp:nvSpPr>
        <dsp:cNvPr id="0" name=""/>
        <dsp:cNvSpPr/>
      </dsp:nvSpPr>
      <dsp:spPr>
        <a:xfrm>
          <a:off x="3545" y="307942"/>
          <a:ext cx="2132362" cy="2558835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+mn-lt"/>
            </a:rPr>
            <a:t>napotovalec</a:t>
          </a:r>
          <a:endParaRPr lang="en-US" sz="2000" kern="1200" noProof="0" dirty="0">
            <a:latin typeface="+mn-lt"/>
          </a:endParaRPr>
        </a:p>
      </dsp:txBody>
      <dsp:txXfrm rot="16200000">
        <a:off x="-832341" y="1143829"/>
        <a:ext cx="2098245" cy="426472"/>
      </dsp:txXfrm>
    </dsp:sp>
    <dsp:sp modelId="{8A10CC8B-7EAF-4DA5-B43B-85CEDB8E2502}">
      <dsp:nvSpPr>
        <dsp:cNvPr id="0" name=""/>
        <dsp:cNvSpPr/>
      </dsp:nvSpPr>
      <dsp:spPr>
        <a:xfrm>
          <a:off x="430017" y="307942"/>
          <a:ext cx="1588610" cy="25588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sl-SI" sz="2400" kern="1200" noProof="0" dirty="0"/>
            <a:t>izdajanje    </a:t>
          </a:r>
          <a:r>
            <a:rPr lang="sl-SI" sz="2400" kern="1200" noProof="0" dirty="0" smtClean="0"/>
            <a:t>e-</a:t>
          </a:r>
          <a:r>
            <a:rPr lang="en-US" sz="2400" kern="1200" noProof="0" dirty="0" smtClean="0"/>
            <a:t>DN FT</a:t>
          </a:r>
          <a:endParaRPr lang="en-US" sz="2400" kern="1200" noProof="0" dirty="0"/>
        </a:p>
      </dsp:txBody>
      <dsp:txXfrm>
        <a:off x="430017" y="307942"/>
        <a:ext cx="1588610" cy="2558835"/>
      </dsp:txXfrm>
    </dsp:sp>
    <dsp:sp modelId="{B663590D-EAA8-4ADF-80EA-C186BCA26CA8}">
      <dsp:nvSpPr>
        <dsp:cNvPr id="0" name=""/>
        <dsp:cNvSpPr/>
      </dsp:nvSpPr>
      <dsp:spPr>
        <a:xfrm>
          <a:off x="2210540" y="307942"/>
          <a:ext cx="2132362" cy="2558835"/>
        </a:xfrm>
        <a:prstGeom prst="roundRect">
          <a:avLst>
            <a:gd name="adj" fmla="val 5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noProof="0" dirty="0"/>
            <a:t>centralna baza</a:t>
          </a:r>
          <a:endParaRPr lang="en-US" sz="2000" kern="1200" noProof="0" dirty="0"/>
        </a:p>
      </dsp:txBody>
      <dsp:txXfrm rot="16200000">
        <a:off x="1374654" y="1143829"/>
        <a:ext cx="2098245" cy="426472"/>
      </dsp:txXfrm>
    </dsp:sp>
    <dsp:sp modelId="{5D39A54D-507E-4970-A014-5E2200C47389}">
      <dsp:nvSpPr>
        <dsp:cNvPr id="0" name=""/>
        <dsp:cNvSpPr/>
      </dsp:nvSpPr>
      <dsp:spPr>
        <a:xfrm rot="5400000">
          <a:off x="2033066" y="2342934"/>
          <a:ext cx="376271" cy="3198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86A19-F1FD-4043-A420-9EF2F0D4C7AF}">
      <dsp:nvSpPr>
        <dsp:cNvPr id="0" name=""/>
        <dsp:cNvSpPr/>
      </dsp:nvSpPr>
      <dsp:spPr>
        <a:xfrm>
          <a:off x="2637013" y="307942"/>
          <a:ext cx="1588610" cy="25588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noProof="0" dirty="0"/>
            <a:t>hranjenje </a:t>
          </a:r>
          <a:r>
            <a:rPr lang="sl-SI" sz="2400" kern="1200" noProof="0" dirty="0" smtClean="0"/>
            <a:t>e-</a:t>
          </a:r>
          <a:r>
            <a:rPr lang="en-US" sz="2400" kern="1200" noProof="0" dirty="0" smtClean="0"/>
            <a:t>DN FT</a:t>
          </a:r>
          <a:endParaRPr lang="en-US" sz="2400" kern="1200" noProof="0" dirty="0"/>
        </a:p>
      </dsp:txBody>
      <dsp:txXfrm>
        <a:off x="2637013" y="307942"/>
        <a:ext cx="1588610" cy="2558835"/>
      </dsp:txXfrm>
    </dsp:sp>
    <dsp:sp modelId="{743E3743-DE43-4815-A573-0106C7DFB713}">
      <dsp:nvSpPr>
        <dsp:cNvPr id="0" name=""/>
        <dsp:cNvSpPr/>
      </dsp:nvSpPr>
      <dsp:spPr>
        <a:xfrm>
          <a:off x="4417536" y="307942"/>
          <a:ext cx="2132362" cy="2558835"/>
        </a:xfrm>
        <a:prstGeom prst="roundRect">
          <a:avLst>
            <a:gd name="adj" fmla="val 5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noProof="0" dirty="0"/>
            <a:t>pacient, zdravnik,    med. sestra          </a:t>
          </a:r>
          <a:r>
            <a:rPr lang="sl-SI" sz="1600" kern="1200" noProof="0" dirty="0">
              <a:solidFill>
                <a:srgbClr val="3C7B91"/>
              </a:solidFill>
            </a:rPr>
            <a:t>. </a:t>
          </a:r>
          <a:r>
            <a:rPr lang="sl-SI" sz="1600" kern="1200" noProof="0" dirty="0"/>
            <a:t>  </a:t>
          </a:r>
          <a:endParaRPr lang="en-US" sz="1600" kern="1200" noProof="0" dirty="0"/>
        </a:p>
      </dsp:txBody>
      <dsp:txXfrm rot="16200000">
        <a:off x="3581650" y="1143829"/>
        <a:ext cx="2098245" cy="426472"/>
      </dsp:txXfrm>
    </dsp:sp>
    <dsp:sp modelId="{BD6694D4-F2E4-4918-B29E-9C91240A8BD1}">
      <dsp:nvSpPr>
        <dsp:cNvPr id="0" name=""/>
        <dsp:cNvSpPr/>
      </dsp:nvSpPr>
      <dsp:spPr>
        <a:xfrm rot="5400000">
          <a:off x="4240062" y="2342934"/>
          <a:ext cx="376271" cy="3198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AD895-CF52-4338-B86E-D2E758E58BEE}">
      <dsp:nvSpPr>
        <dsp:cNvPr id="0" name=""/>
        <dsp:cNvSpPr/>
      </dsp:nvSpPr>
      <dsp:spPr>
        <a:xfrm>
          <a:off x="4844008" y="307942"/>
          <a:ext cx="1588610" cy="25588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noProof="0" dirty="0"/>
            <a:t>naročanje</a:t>
          </a:r>
          <a:endParaRPr lang="en-US" sz="2400" kern="1200" noProof="0" dirty="0"/>
        </a:p>
      </dsp:txBody>
      <dsp:txXfrm>
        <a:off x="4844008" y="307942"/>
        <a:ext cx="1588610" cy="2558835"/>
      </dsp:txXfrm>
    </dsp:sp>
    <dsp:sp modelId="{31574A34-38E9-4ACC-BC8E-877C6858E5F1}">
      <dsp:nvSpPr>
        <dsp:cNvPr id="0" name=""/>
        <dsp:cNvSpPr/>
      </dsp:nvSpPr>
      <dsp:spPr>
        <a:xfrm>
          <a:off x="6624532" y="307942"/>
          <a:ext cx="2132362" cy="2558835"/>
        </a:xfrm>
        <a:prstGeom prst="roundRect">
          <a:avLst>
            <a:gd name="adj" fmla="val 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err="1" smtClean="0"/>
            <a:t>fizioterapevt</a:t>
          </a:r>
          <a:endParaRPr lang="en-US" sz="2000" kern="1200" noProof="0" dirty="0"/>
        </a:p>
      </dsp:txBody>
      <dsp:txXfrm rot="16200000">
        <a:off x="5788645" y="1143829"/>
        <a:ext cx="2098245" cy="426472"/>
      </dsp:txXfrm>
    </dsp:sp>
    <dsp:sp modelId="{BB874FC3-EE16-430F-9805-9A888C120760}">
      <dsp:nvSpPr>
        <dsp:cNvPr id="0" name=""/>
        <dsp:cNvSpPr/>
      </dsp:nvSpPr>
      <dsp:spPr>
        <a:xfrm rot="5400000">
          <a:off x="6447057" y="2342934"/>
          <a:ext cx="376271" cy="3198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A0548-03D0-4136-98C9-393CF5D083AA}">
      <dsp:nvSpPr>
        <dsp:cNvPr id="0" name=""/>
        <dsp:cNvSpPr/>
      </dsp:nvSpPr>
      <dsp:spPr>
        <a:xfrm>
          <a:off x="7051004" y="307942"/>
          <a:ext cx="1588610" cy="25588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FTH </a:t>
          </a:r>
          <a:r>
            <a:rPr lang="sl-SI" sz="2400" kern="1200" noProof="0" dirty="0" smtClean="0"/>
            <a:t> </a:t>
          </a:r>
          <a:r>
            <a:rPr lang="sl-SI" sz="2400" kern="1200" noProof="0" dirty="0"/>
            <a:t>obravnava</a:t>
          </a:r>
          <a:endParaRPr lang="en-US" sz="2400" kern="1200" noProof="0" dirty="0"/>
        </a:p>
      </dsp:txBody>
      <dsp:txXfrm>
        <a:off x="7051004" y="307942"/>
        <a:ext cx="1588610" cy="25588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7E709-82C3-46B0-8382-B067F6D4214D}">
      <dsp:nvSpPr>
        <dsp:cNvPr id="0" name=""/>
        <dsp:cNvSpPr/>
      </dsp:nvSpPr>
      <dsp:spPr>
        <a:xfrm>
          <a:off x="0" y="0"/>
          <a:ext cx="51613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0" kern="1200" noProof="0" dirty="0" smtClean="0"/>
            <a:t>VZS je obvezen podatek na e-napotni</a:t>
          </a:r>
          <a:r>
            <a:rPr lang="en-US" sz="2800" b="0" kern="1200" noProof="0" dirty="0" smtClean="0"/>
            <a:t> </a:t>
          </a:r>
          <a:r>
            <a:rPr lang="en-US" sz="2800" b="0" kern="1200" noProof="0" dirty="0" err="1" smtClean="0"/>
            <a:t>listini</a:t>
          </a:r>
          <a:r>
            <a:rPr lang="sl-SI" sz="2800" b="0" kern="1200" noProof="0" dirty="0" smtClean="0"/>
            <a:t>.</a:t>
          </a:r>
        </a:p>
      </dsp:txBody>
      <dsp:txXfrm>
        <a:off x="59399" y="59399"/>
        <a:ext cx="5042502" cy="1098002"/>
      </dsp:txXfrm>
    </dsp:sp>
    <dsp:sp modelId="{CD43EF13-6C5C-46C5-B842-E710B05A16FD}">
      <dsp:nvSpPr>
        <dsp:cNvPr id="0" name=""/>
        <dsp:cNvSpPr/>
      </dsp:nvSpPr>
      <dsp:spPr>
        <a:xfrm>
          <a:off x="0" y="1338428"/>
          <a:ext cx="5161300" cy="12168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0" kern="1200" noProof="0" dirty="0" smtClean="0"/>
            <a:t>Poročanje o čakalnih dobah je avtomatsko za označene VZS.</a:t>
          </a:r>
          <a:endParaRPr lang="sl-SI" sz="2800" b="0" kern="1200" noProof="0" dirty="0"/>
        </a:p>
      </dsp:txBody>
      <dsp:txXfrm>
        <a:off x="59399" y="1397827"/>
        <a:ext cx="5042502" cy="1098002"/>
      </dsp:txXfrm>
    </dsp:sp>
    <dsp:sp modelId="{C75403C5-FE07-4EED-B822-99CE9C75BB01}">
      <dsp:nvSpPr>
        <dsp:cNvPr id="0" name=""/>
        <dsp:cNvSpPr/>
      </dsp:nvSpPr>
      <dsp:spPr>
        <a:xfrm>
          <a:off x="0" y="2675747"/>
          <a:ext cx="5161300" cy="12168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0" kern="1200" noProof="0" dirty="0" smtClean="0"/>
            <a:t>Dogovor glede VZS za e-DN FT.</a:t>
          </a:r>
          <a:endParaRPr lang="sl-SI" sz="2800" b="0" kern="1200" noProof="0" dirty="0"/>
        </a:p>
      </dsp:txBody>
      <dsp:txXfrm>
        <a:off x="59399" y="2735146"/>
        <a:ext cx="50425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A6701-8199-4748-8BEE-A06786E5857E}">
      <dsp:nvSpPr>
        <dsp:cNvPr id="0" name=""/>
        <dsp:cNvSpPr/>
      </dsp:nvSpPr>
      <dsp:spPr>
        <a:xfrm>
          <a:off x="0" y="748"/>
          <a:ext cx="11635858" cy="9294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Izdela ga osebni zdravnik ali napotni zdravnik, ki ima s strani osebnega zdravnika podeljeno pooblastilo za to. </a:t>
          </a:r>
          <a:endParaRPr lang="sl-SI" sz="2400" kern="1200" dirty="0"/>
        </a:p>
      </dsp:txBody>
      <dsp:txXfrm>
        <a:off x="45370" y="46118"/>
        <a:ext cx="11545118" cy="838678"/>
      </dsp:txXfrm>
    </dsp:sp>
    <dsp:sp modelId="{76CF74ED-0743-4F95-A322-1757B11A5A22}">
      <dsp:nvSpPr>
        <dsp:cNvPr id="0" name=""/>
        <dsp:cNvSpPr/>
      </dsp:nvSpPr>
      <dsp:spPr>
        <a:xfrm>
          <a:off x="0" y="944116"/>
          <a:ext cx="11635858" cy="929418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Ob shranjevanju se preverja obstoj vseh obveznih podatkov (VZS!).</a:t>
          </a:r>
        </a:p>
      </dsp:txBody>
      <dsp:txXfrm>
        <a:off x="45370" y="989486"/>
        <a:ext cx="11545118" cy="838678"/>
      </dsp:txXfrm>
    </dsp:sp>
    <dsp:sp modelId="{7C7A5A77-DBC6-4545-9701-57251A8D2572}">
      <dsp:nvSpPr>
        <dsp:cNvPr id="0" name=""/>
        <dsp:cNvSpPr/>
      </dsp:nvSpPr>
      <dsp:spPr>
        <a:xfrm>
          <a:off x="0" y="1887485"/>
          <a:ext cx="11635858" cy="929418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Možno je dodajanje manjših elektronskih prilog (do 10 MB).</a:t>
          </a:r>
        </a:p>
      </dsp:txBody>
      <dsp:txXfrm>
        <a:off x="45370" y="1932855"/>
        <a:ext cx="11545118" cy="838678"/>
      </dsp:txXfrm>
    </dsp:sp>
    <dsp:sp modelId="{9ACEFBA8-80E4-4021-8C12-4AD48B58CEFD}">
      <dsp:nvSpPr>
        <dsp:cNvPr id="0" name=""/>
        <dsp:cNvSpPr/>
      </dsp:nvSpPr>
      <dsp:spPr>
        <a:xfrm>
          <a:off x="0" y="2830854"/>
          <a:ext cx="11635858" cy="92941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e-DN FT se mora podpisati z </a:t>
          </a:r>
          <a:r>
            <a:rPr lang="sl-SI" sz="2400" b="1" kern="1200" dirty="0" smtClean="0"/>
            <a:t>varnim</a:t>
          </a:r>
          <a:r>
            <a:rPr lang="sl-SI" sz="2400" kern="1200" dirty="0" smtClean="0"/>
            <a:t> elektronskim podpisom zdravnika (s profesionalne kartice, podpis s PIN, dovoljena tudi druga digitalna potrdila).</a:t>
          </a:r>
          <a:endParaRPr lang="sl-SI" sz="2400" kern="1200" dirty="0"/>
        </a:p>
      </dsp:txBody>
      <dsp:txXfrm>
        <a:off x="45370" y="2876224"/>
        <a:ext cx="11545118" cy="838678"/>
      </dsp:txXfrm>
    </dsp:sp>
    <dsp:sp modelId="{8E81A404-53A2-454C-A581-BABA0CC82CCD}">
      <dsp:nvSpPr>
        <dsp:cNvPr id="0" name=""/>
        <dsp:cNvSpPr/>
      </dsp:nvSpPr>
      <dsp:spPr>
        <a:xfrm>
          <a:off x="0" y="3774223"/>
          <a:ext cx="11635858" cy="929418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Ob prejemu </a:t>
          </a:r>
          <a:r>
            <a:rPr lang="sl-SI" sz="2400" i="1" u="sng" kern="1200" dirty="0" smtClean="0"/>
            <a:t>papirnega DN FT</a:t>
          </a:r>
          <a:r>
            <a:rPr lang="sl-SI" sz="2400" i="0" u="none" kern="1200" dirty="0" smtClean="0"/>
            <a:t> se</a:t>
          </a:r>
          <a:r>
            <a:rPr lang="sl-SI" sz="2400" kern="1200" dirty="0" smtClean="0"/>
            <a:t> po vnosu v lokalni informacijski sistem ta shrani v centralnem sistemu eNaročanja kot e-DN FT.</a:t>
          </a:r>
          <a:endParaRPr lang="sl-SI" sz="2400" kern="1200" dirty="0"/>
        </a:p>
      </dsp:txBody>
      <dsp:txXfrm>
        <a:off x="45370" y="3819593"/>
        <a:ext cx="11545118" cy="838678"/>
      </dsp:txXfrm>
    </dsp:sp>
    <dsp:sp modelId="{CA9F122A-4495-4618-AEB2-5D35B31B2CF6}">
      <dsp:nvSpPr>
        <dsp:cNvPr id="0" name=""/>
        <dsp:cNvSpPr/>
      </dsp:nvSpPr>
      <dsp:spPr>
        <a:xfrm>
          <a:off x="0" y="4718340"/>
          <a:ext cx="11635858" cy="92941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e-DN FT se kot dokumenti shranijo tudi v CRPP.</a:t>
          </a:r>
        </a:p>
      </dsp:txBody>
      <dsp:txXfrm>
        <a:off x="45370" y="4763710"/>
        <a:ext cx="11545118" cy="8386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C2F02-0A46-4B7C-8718-1353F3AE6714}">
      <dsp:nvSpPr>
        <dsp:cNvPr id="0" name=""/>
        <dsp:cNvSpPr/>
      </dsp:nvSpPr>
      <dsp:spPr>
        <a:xfrm>
          <a:off x="0" y="303"/>
          <a:ext cx="4128655" cy="16152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dirty="0" smtClean="0"/>
            <a:t>Enkratna</a:t>
          </a:r>
          <a:endParaRPr lang="sl-SI" sz="500" kern="1200" dirty="0"/>
        </a:p>
      </dsp:txBody>
      <dsp:txXfrm>
        <a:off x="78849" y="79152"/>
        <a:ext cx="3970957" cy="1457536"/>
      </dsp:txXfrm>
    </dsp:sp>
    <dsp:sp modelId="{CC655B81-57E2-4901-8B5E-DB3B514368E6}">
      <dsp:nvSpPr>
        <dsp:cNvPr id="0" name=""/>
        <dsp:cNvSpPr/>
      </dsp:nvSpPr>
      <dsp:spPr>
        <a:xfrm>
          <a:off x="0" y="1627125"/>
          <a:ext cx="4128655" cy="161523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800" kern="1200" dirty="0" smtClean="0"/>
            <a:t>Za obdobje </a:t>
          </a:r>
        </a:p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(e-DN FT – ena FT obravnava, eno leto)</a:t>
          </a:r>
          <a:endParaRPr lang="sl-SI" sz="1800" kern="1200" dirty="0"/>
        </a:p>
      </dsp:txBody>
      <dsp:txXfrm>
        <a:off x="78849" y="1705974"/>
        <a:ext cx="3970957" cy="1457536"/>
      </dsp:txXfrm>
    </dsp:sp>
    <dsp:sp modelId="{9EE5AF89-6E5A-4740-9F4D-F5419A8BD23E}">
      <dsp:nvSpPr>
        <dsp:cNvPr id="0" name=""/>
        <dsp:cNvSpPr/>
      </dsp:nvSpPr>
      <dsp:spPr>
        <a:xfrm>
          <a:off x="0" y="3254250"/>
          <a:ext cx="4128655" cy="161523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dirty="0" smtClean="0"/>
            <a:t>Trajna</a:t>
          </a:r>
          <a:endParaRPr lang="sl-SI" sz="500" kern="1200" dirty="0"/>
        </a:p>
      </dsp:txBody>
      <dsp:txXfrm>
        <a:off x="78849" y="3333099"/>
        <a:ext cx="3970957" cy="14575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00A24-D052-43DF-A45C-12D3DDBE58D5}">
      <dsp:nvSpPr>
        <dsp:cNvPr id="0" name=""/>
        <dsp:cNvSpPr/>
      </dsp:nvSpPr>
      <dsp:spPr>
        <a:xfrm>
          <a:off x="3782476" y="3174674"/>
          <a:ext cx="2480577" cy="2480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Proces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A</a:t>
          </a:r>
          <a:endParaRPr lang="sl-SI" sz="4400" b="1" kern="1200" dirty="0"/>
        </a:p>
      </dsp:txBody>
      <dsp:txXfrm>
        <a:off x="4145748" y="3537946"/>
        <a:ext cx="1754033" cy="1754033"/>
      </dsp:txXfrm>
    </dsp:sp>
    <dsp:sp modelId="{08A4B94B-5D49-4A48-9CA1-AF28486AC789}">
      <dsp:nvSpPr>
        <dsp:cNvPr id="0" name=""/>
        <dsp:cNvSpPr/>
      </dsp:nvSpPr>
      <dsp:spPr>
        <a:xfrm rot="10808982">
          <a:off x="1261510" y="4054765"/>
          <a:ext cx="2382320" cy="706964"/>
        </a:xfrm>
        <a:prstGeom prst="leftArrow">
          <a:avLst>
            <a:gd name="adj1" fmla="val 60000"/>
            <a:gd name="adj2" fmla="val 50000"/>
          </a:avLst>
        </a:prstGeom>
        <a:solidFill>
          <a:srgbClr val="EAC5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9F8D-CE4D-4DF1-9E23-9B96DAE3853E}">
      <dsp:nvSpPr>
        <dsp:cNvPr id="0" name=""/>
        <dsp:cNvSpPr/>
      </dsp:nvSpPr>
      <dsp:spPr>
        <a:xfrm>
          <a:off x="101163" y="3568744"/>
          <a:ext cx="2320703" cy="1672782"/>
        </a:xfrm>
        <a:prstGeom prst="roundRect">
          <a:avLst>
            <a:gd name="adj" fmla="val 10000"/>
          </a:avLst>
        </a:prstGeom>
        <a:solidFill>
          <a:srgbClr val="EAC5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Centralni sistem pošlje poizvedbo bolnišničnemu (FT) sistemu</a:t>
          </a:r>
          <a:endParaRPr lang="sl-SI" sz="2400" b="1" kern="1200" dirty="0"/>
        </a:p>
      </dsp:txBody>
      <dsp:txXfrm>
        <a:off x="150157" y="3617738"/>
        <a:ext cx="2222715" cy="1574794"/>
      </dsp:txXfrm>
    </dsp:sp>
    <dsp:sp modelId="{2CA91240-0AFF-43B8-9811-9C7B9B4B35E5}">
      <dsp:nvSpPr>
        <dsp:cNvPr id="0" name=""/>
        <dsp:cNvSpPr/>
      </dsp:nvSpPr>
      <dsp:spPr>
        <a:xfrm rot="12721104">
          <a:off x="1276603" y="2584541"/>
          <a:ext cx="2768505" cy="70696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E1BE-65C7-4434-9B68-6F35D189DBD6}">
      <dsp:nvSpPr>
        <dsp:cNvPr id="0" name=""/>
        <dsp:cNvSpPr/>
      </dsp:nvSpPr>
      <dsp:spPr>
        <a:xfrm>
          <a:off x="263048" y="1182925"/>
          <a:ext cx="2448260" cy="204235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Poizvedba: prvi prosti (blok) termin za vrsto zdravstvene storitve v tej ustanovi</a:t>
          </a:r>
          <a:endParaRPr lang="sl-SI" sz="2400" b="1" kern="1200" dirty="0"/>
        </a:p>
      </dsp:txBody>
      <dsp:txXfrm>
        <a:off x="322867" y="1242744"/>
        <a:ext cx="2328622" cy="1922720"/>
      </dsp:txXfrm>
    </dsp:sp>
    <dsp:sp modelId="{79D99E9A-3548-4175-9730-950D24150EDB}">
      <dsp:nvSpPr>
        <dsp:cNvPr id="0" name=""/>
        <dsp:cNvSpPr/>
      </dsp:nvSpPr>
      <dsp:spPr>
        <a:xfrm rot="15033276">
          <a:off x="3118016" y="1746977"/>
          <a:ext cx="2175241" cy="70696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DC32-29D0-4E6B-8850-8FEEBFA52E41}">
      <dsp:nvSpPr>
        <dsp:cNvPr id="0" name=""/>
        <dsp:cNvSpPr/>
      </dsp:nvSpPr>
      <dsp:spPr>
        <a:xfrm>
          <a:off x="2789796" y="94115"/>
          <a:ext cx="2107525" cy="1961525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Vsako noč poizvedba za vse storitve (VZS)</a:t>
          </a:r>
        </a:p>
      </dsp:txBody>
      <dsp:txXfrm>
        <a:off x="2847247" y="151566"/>
        <a:ext cx="1992623" cy="1846623"/>
      </dsp:txXfrm>
    </dsp:sp>
    <dsp:sp modelId="{2AD3D6CA-9C91-43D0-B71B-1F762DCD22FB}">
      <dsp:nvSpPr>
        <dsp:cNvPr id="0" name=""/>
        <dsp:cNvSpPr/>
      </dsp:nvSpPr>
      <dsp:spPr>
        <a:xfrm rot="17599392">
          <a:off x="4847337" y="1698057"/>
          <a:ext cx="2388824" cy="70696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0DD73-3C54-4F36-802D-14F75F0B4911}">
      <dsp:nvSpPr>
        <dsp:cNvPr id="0" name=""/>
        <dsp:cNvSpPr/>
      </dsp:nvSpPr>
      <dsp:spPr>
        <a:xfrm>
          <a:off x="5164280" y="-12922"/>
          <a:ext cx="2700716" cy="1935298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Vsako uro za storitve (VZS), ki jih izvajalec izvaja (pametna poizvedba)</a:t>
          </a:r>
          <a:endParaRPr lang="sl-SI" sz="2400" b="1" kern="1200" dirty="0"/>
        </a:p>
      </dsp:txBody>
      <dsp:txXfrm>
        <a:off x="5220963" y="43761"/>
        <a:ext cx="2587350" cy="1821932"/>
      </dsp:txXfrm>
    </dsp:sp>
    <dsp:sp modelId="{BCD78E8A-32A3-46F8-91D3-5ADECBADAA90}">
      <dsp:nvSpPr>
        <dsp:cNvPr id="0" name=""/>
        <dsp:cNvSpPr/>
      </dsp:nvSpPr>
      <dsp:spPr>
        <a:xfrm rot="19905786">
          <a:off x="6088775" y="2617987"/>
          <a:ext cx="3243869" cy="70696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00001-8361-43DF-8B4E-A88AC7C72F80}">
      <dsp:nvSpPr>
        <dsp:cNvPr id="0" name=""/>
        <dsp:cNvSpPr/>
      </dsp:nvSpPr>
      <dsp:spPr>
        <a:xfrm>
          <a:off x="7916701" y="1451864"/>
          <a:ext cx="2445864" cy="1504476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Podatki so lahko stari največ dve uri (možna predpriprava)</a:t>
          </a:r>
          <a:endParaRPr lang="sl-SI" sz="2400" b="1" kern="1200" dirty="0"/>
        </a:p>
      </dsp:txBody>
      <dsp:txXfrm>
        <a:off x="7960766" y="1495929"/>
        <a:ext cx="2357734" cy="1416346"/>
      </dsp:txXfrm>
    </dsp:sp>
    <dsp:sp modelId="{11834257-4814-4825-B940-C5A4AE39EFB6}">
      <dsp:nvSpPr>
        <dsp:cNvPr id="0" name=""/>
        <dsp:cNvSpPr/>
      </dsp:nvSpPr>
      <dsp:spPr>
        <a:xfrm rot="7535">
          <a:off x="6407264" y="4067230"/>
          <a:ext cx="2477916" cy="70696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C2E1-ADBA-4E8F-A1CE-8E4B49BEF3BB}">
      <dsp:nvSpPr>
        <dsp:cNvPr id="0" name=""/>
        <dsp:cNvSpPr/>
      </dsp:nvSpPr>
      <dsp:spPr>
        <a:xfrm>
          <a:off x="6906822" y="3545967"/>
          <a:ext cx="3956709" cy="175492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Podatek se prikaže na spletni strani čakalnih dob </a:t>
          </a:r>
          <a:r>
            <a:rPr lang="sl-SI" sz="2400" b="0" kern="1200" dirty="0" smtClean="0"/>
            <a:t>(cakalnedobe.ezdrav.si)</a:t>
          </a:r>
          <a:r>
            <a:rPr lang="sl-SI" sz="2400" b="1" kern="1200" dirty="0" smtClean="0"/>
            <a:t> in ob  prvem koraku e-naročanja - izbiri izvajalca</a:t>
          </a:r>
          <a:endParaRPr lang="sl-SI" sz="2400" b="1" kern="1200" dirty="0"/>
        </a:p>
      </dsp:txBody>
      <dsp:txXfrm>
        <a:off x="6958222" y="3597367"/>
        <a:ext cx="3853909" cy="16521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4949-12BD-41FD-A4B8-40F9F92D76CC}">
      <dsp:nvSpPr>
        <dsp:cNvPr id="0" name=""/>
        <dsp:cNvSpPr/>
      </dsp:nvSpPr>
      <dsp:spPr>
        <a:xfrm>
          <a:off x="-5516271" y="-844566"/>
          <a:ext cx="6568009" cy="656800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7C6F1-134C-406A-B094-B9E095695795}">
      <dsp:nvSpPr>
        <dsp:cNvPr id="0" name=""/>
        <dsp:cNvSpPr/>
      </dsp:nvSpPr>
      <dsp:spPr>
        <a:xfrm>
          <a:off x="392021" y="256921"/>
          <a:ext cx="10961293" cy="513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 smtClean="0">
              <a:ea typeface="+mn-ea"/>
              <a:cs typeface="+mn-cs"/>
            </a:rPr>
            <a:t>Obstaja</a:t>
          </a:r>
          <a:r>
            <a:rPr lang="hr-HR" sz="2800" kern="1200" dirty="0" smtClean="0">
              <a:ea typeface="+mn-ea"/>
              <a:cs typeface="+mn-cs"/>
            </a:rPr>
            <a:t> prosti termin, </a:t>
          </a:r>
          <a:r>
            <a:rPr lang="hr-HR" sz="2800" kern="1200" dirty="0" err="1" smtClean="0">
              <a:ea typeface="+mn-ea"/>
              <a:cs typeface="+mn-cs"/>
            </a:rPr>
            <a:t>možna</a:t>
          </a:r>
          <a:r>
            <a:rPr lang="hr-HR" sz="2800" kern="1200" dirty="0" smtClean="0">
              <a:ea typeface="+mn-ea"/>
              <a:cs typeface="+mn-cs"/>
            </a:rPr>
            <a:t> je </a:t>
          </a:r>
          <a:r>
            <a:rPr lang="hr-HR" sz="2800" kern="1200" dirty="0" err="1" smtClean="0">
              <a:ea typeface="+mn-ea"/>
              <a:cs typeface="+mn-cs"/>
            </a:rPr>
            <a:t>uvrstitev</a:t>
          </a:r>
          <a:r>
            <a:rPr lang="hr-HR" sz="2800" kern="1200" dirty="0" smtClean="0">
              <a:ea typeface="+mn-ea"/>
              <a:cs typeface="+mn-cs"/>
            </a:rPr>
            <a:t> v </a:t>
          </a:r>
          <a:r>
            <a:rPr lang="hr-HR" sz="2800" kern="1200" dirty="0" err="1" smtClean="0">
              <a:ea typeface="+mn-ea"/>
              <a:cs typeface="+mn-cs"/>
            </a:rPr>
            <a:t>čakalno</a:t>
          </a:r>
          <a:r>
            <a:rPr lang="hr-HR" sz="2800" kern="1200" dirty="0" smtClean="0">
              <a:ea typeface="+mn-ea"/>
              <a:cs typeface="+mn-cs"/>
            </a:rPr>
            <a:t> knjigo – točni termini</a:t>
          </a:r>
          <a:endParaRPr lang="sl-SI" sz="2800" kern="1200" dirty="0"/>
        </a:p>
      </dsp:txBody>
      <dsp:txXfrm>
        <a:off x="392021" y="256921"/>
        <a:ext cx="10961293" cy="513648"/>
      </dsp:txXfrm>
    </dsp:sp>
    <dsp:sp modelId="{6C4B70B6-408F-46A6-8DFE-E9548D07890F}">
      <dsp:nvSpPr>
        <dsp:cNvPr id="0" name=""/>
        <dsp:cNvSpPr/>
      </dsp:nvSpPr>
      <dsp:spPr>
        <a:xfrm>
          <a:off x="70991" y="192715"/>
          <a:ext cx="642060" cy="642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E6ECC-5F07-4AA4-9BF4-AB94842997DF}">
      <dsp:nvSpPr>
        <dsp:cNvPr id="0" name=""/>
        <dsp:cNvSpPr/>
      </dsp:nvSpPr>
      <dsp:spPr>
        <a:xfrm>
          <a:off x="814531" y="1027296"/>
          <a:ext cx="10538783" cy="513648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 smtClean="0"/>
            <a:t>Sprejemamo</a:t>
          </a:r>
          <a:r>
            <a:rPr lang="hr-HR" sz="2800" kern="1200" dirty="0" smtClean="0"/>
            <a:t> v vrsto oz. </a:t>
          </a:r>
          <a:r>
            <a:rPr lang="hr-HR" sz="2800" kern="1200" dirty="0" err="1" smtClean="0"/>
            <a:t>izvajamo</a:t>
          </a:r>
          <a:r>
            <a:rPr lang="hr-HR" sz="2800" kern="1200" dirty="0" smtClean="0"/>
            <a:t> </a:t>
          </a:r>
          <a:r>
            <a:rPr lang="hr-HR" sz="2800" kern="1200" dirty="0" err="1" smtClean="0"/>
            <a:t>triažo</a:t>
          </a:r>
          <a:r>
            <a:rPr lang="hr-HR" sz="2800" kern="1200" dirty="0" smtClean="0"/>
            <a:t> (</a:t>
          </a:r>
          <a:r>
            <a:rPr lang="hr-HR" sz="2800" kern="1200" dirty="0" err="1" smtClean="0"/>
            <a:t>uvrstitev</a:t>
          </a:r>
          <a:r>
            <a:rPr lang="hr-HR" sz="2800" kern="1200" dirty="0" smtClean="0"/>
            <a:t> na </a:t>
          </a:r>
          <a:r>
            <a:rPr lang="hr-HR" sz="2800" kern="1200" dirty="0" err="1" smtClean="0"/>
            <a:t>čakalni</a:t>
          </a:r>
          <a:r>
            <a:rPr lang="hr-HR" sz="2800" kern="1200" dirty="0" smtClean="0"/>
            <a:t> </a:t>
          </a:r>
          <a:r>
            <a:rPr lang="hr-HR" sz="2800" kern="1200" dirty="0" err="1" smtClean="0"/>
            <a:t>seznam</a:t>
          </a:r>
          <a:r>
            <a:rPr lang="hr-HR" sz="2800" kern="1200" dirty="0" smtClean="0"/>
            <a:t>) </a:t>
          </a:r>
          <a:endParaRPr lang="hr-HR" sz="2800" kern="1200" dirty="0"/>
        </a:p>
      </dsp:txBody>
      <dsp:txXfrm>
        <a:off x="814531" y="1027296"/>
        <a:ext cx="10538783" cy="513648"/>
      </dsp:txXfrm>
    </dsp:sp>
    <dsp:sp modelId="{8D660456-48A1-40CD-B1D3-E146701351BF}">
      <dsp:nvSpPr>
        <dsp:cNvPr id="0" name=""/>
        <dsp:cNvSpPr/>
      </dsp:nvSpPr>
      <dsp:spPr>
        <a:xfrm>
          <a:off x="493501" y="963090"/>
          <a:ext cx="642060" cy="642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0AF8A-C290-41AB-AD87-F3AC0402B0D3}">
      <dsp:nvSpPr>
        <dsp:cNvPr id="0" name=""/>
        <dsp:cNvSpPr/>
      </dsp:nvSpPr>
      <dsp:spPr>
        <a:xfrm>
          <a:off x="1007735" y="1797670"/>
          <a:ext cx="10345579" cy="51364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ea typeface="+mn-ea"/>
              <a:cs typeface="+mn-cs"/>
            </a:rPr>
            <a:t>Ne </a:t>
          </a:r>
          <a:r>
            <a:rPr lang="hr-HR" sz="2800" kern="1200" dirty="0" err="1" smtClean="0">
              <a:ea typeface="+mn-ea"/>
              <a:cs typeface="+mn-cs"/>
            </a:rPr>
            <a:t>izvajamo</a:t>
          </a:r>
          <a:r>
            <a:rPr lang="hr-HR" sz="2800" kern="1200" dirty="0" smtClean="0">
              <a:ea typeface="+mn-ea"/>
              <a:cs typeface="+mn-cs"/>
            </a:rPr>
            <a:t> </a:t>
          </a:r>
          <a:r>
            <a:rPr lang="hr-HR" sz="2800" kern="1200" dirty="0" err="1" smtClean="0">
              <a:ea typeface="+mn-ea"/>
              <a:cs typeface="+mn-cs"/>
            </a:rPr>
            <a:t>storitve</a:t>
          </a:r>
          <a:endParaRPr lang="hr-HR" sz="2800" kern="1200" dirty="0" smtClean="0">
            <a:ea typeface="+mn-ea"/>
            <a:cs typeface="+mn-cs"/>
          </a:endParaRPr>
        </a:p>
      </dsp:txBody>
      <dsp:txXfrm>
        <a:off x="1007735" y="1797670"/>
        <a:ext cx="10345579" cy="513648"/>
      </dsp:txXfrm>
    </dsp:sp>
    <dsp:sp modelId="{134CB48C-D247-43FE-BBF2-EA18D2DDB60E}">
      <dsp:nvSpPr>
        <dsp:cNvPr id="0" name=""/>
        <dsp:cNvSpPr/>
      </dsp:nvSpPr>
      <dsp:spPr>
        <a:xfrm>
          <a:off x="686705" y="1733464"/>
          <a:ext cx="642060" cy="642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22D03-B606-4315-A607-87C63D707339}">
      <dsp:nvSpPr>
        <dsp:cNvPr id="0" name=""/>
        <dsp:cNvSpPr/>
      </dsp:nvSpPr>
      <dsp:spPr>
        <a:xfrm>
          <a:off x="1007735" y="2567557"/>
          <a:ext cx="10345579" cy="513648"/>
        </a:xfrm>
        <a:prstGeom prst="rect">
          <a:avLst/>
        </a:prstGeom>
        <a:solidFill>
          <a:srgbClr val="EDE7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Ni terminov (izredna situacija)</a:t>
          </a:r>
          <a:endParaRPr lang="hr-HR" sz="2800" kern="1200" dirty="0">
            <a:ea typeface="+mn-ea"/>
            <a:cs typeface="+mn-cs"/>
          </a:endParaRPr>
        </a:p>
      </dsp:txBody>
      <dsp:txXfrm>
        <a:off x="1007735" y="2567557"/>
        <a:ext cx="10345579" cy="513648"/>
      </dsp:txXfrm>
    </dsp:sp>
    <dsp:sp modelId="{AFECF164-FBD6-489F-B62D-182E48D18242}">
      <dsp:nvSpPr>
        <dsp:cNvPr id="0" name=""/>
        <dsp:cNvSpPr/>
      </dsp:nvSpPr>
      <dsp:spPr>
        <a:xfrm>
          <a:off x="686705" y="2503351"/>
          <a:ext cx="642060" cy="642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18767-5ABD-4F45-A747-C9657620299A}">
      <dsp:nvSpPr>
        <dsp:cNvPr id="0" name=""/>
        <dsp:cNvSpPr/>
      </dsp:nvSpPr>
      <dsp:spPr>
        <a:xfrm>
          <a:off x="814531" y="3337931"/>
          <a:ext cx="10538783" cy="513648"/>
        </a:xfrm>
        <a:prstGeom prst="rect">
          <a:avLst/>
        </a:prstGeom>
        <a:solidFill>
          <a:srgbClr val="E4E7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>
              <a:ea typeface="+mn-ea"/>
              <a:cs typeface="+mn-cs"/>
            </a:rPr>
            <a:t>Prost sprejem</a:t>
          </a:r>
          <a:endParaRPr lang="hr-HR" sz="2800" kern="1200" dirty="0">
            <a:ea typeface="+mn-ea"/>
            <a:cs typeface="+mn-cs"/>
          </a:endParaRPr>
        </a:p>
      </dsp:txBody>
      <dsp:txXfrm>
        <a:off x="814531" y="3337931"/>
        <a:ext cx="10538783" cy="513648"/>
      </dsp:txXfrm>
    </dsp:sp>
    <dsp:sp modelId="{634DD186-5FCC-4825-B740-E8F7BE1A4314}">
      <dsp:nvSpPr>
        <dsp:cNvPr id="0" name=""/>
        <dsp:cNvSpPr/>
      </dsp:nvSpPr>
      <dsp:spPr>
        <a:xfrm>
          <a:off x="493501" y="3273725"/>
          <a:ext cx="642060" cy="642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BC077-2F96-4BF9-A9AA-332AD50868FC}">
      <dsp:nvSpPr>
        <dsp:cNvPr id="0" name=""/>
        <dsp:cNvSpPr/>
      </dsp:nvSpPr>
      <dsp:spPr>
        <a:xfrm>
          <a:off x="392021" y="4108306"/>
          <a:ext cx="10961293" cy="513648"/>
        </a:xfrm>
        <a:prstGeom prst="rect">
          <a:avLst/>
        </a:prstGeom>
        <a:solidFill>
          <a:srgbClr val="E0EA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7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 smtClean="0">
              <a:ea typeface="+mn-ea"/>
              <a:cs typeface="+mn-cs"/>
            </a:rPr>
            <a:t>Izvajamo</a:t>
          </a:r>
          <a:r>
            <a:rPr lang="hr-HR" sz="2800" kern="1200" dirty="0" smtClean="0">
              <a:ea typeface="+mn-ea"/>
              <a:cs typeface="+mn-cs"/>
            </a:rPr>
            <a:t> v okviru </a:t>
          </a:r>
          <a:r>
            <a:rPr lang="hr-HR" sz="2800" kern="1200" dirty="0" err="1" smtClean="0">
              <a:ea typeface="+mn-ea"/>
              <a:cs typeface="+mn-cs"/>
            </a:rPr>
            <a:t>splošnega</a:t>
          </a:r>
          <a:r>
            <a:rPr lang="hr-HR" sz="2800" kern="1200" dirty="0" smtClean="0">
              <a:ea typeface="+mn-ea"/>
              <a:cs typeface="+mn-cs"/>
            </a:rPr>
            <a:t> VZS (</a:t>
          </a:r>
          <a:r>
            <a:rPr lang="hr-HR" sz="2800" kern="1200" dirty="0" err="1" smtClean="0">
              <a:ea typeface="+mn-ea"/>
              <a:cs typeface="+mn-cs"/>
            </a:rPr>
            <a:t>hierarhija</a:t>
          </a:r>
          <a:r>
            <a:rPr lang="hr-HR" sz="2800" kern="1200" dirty="0" smtClean="0">
              <a:ea typeface="+mn-ea"/>
              <a:cs typeface="+mn-cs"/>
            </a:rPr>
            <a:t>)</a:t>
          </a:r>
          <a:endParaRPr lang="hr-HR" sz="2800" kern="1200" dirty="0">
            <a:ea typeface="+mn-ea"/>
            <a:cs typeface="+mn-cs"/>
          </a:endParaRPr>
        </a:p>
      </dsp:txBody>
      <dsp:txXfrm>
        <a:off x="392021" y="4108306"/>
        <a:ext cx="10961293" cy="513648"/>
      </dsp:txXfrm>
    </dsp:sp>
    <dsp:sp modelId="{617F3104-8899-4044-8817-D6C1CE8D939D}">
      <dsp:nvSpPr>
        <dsp:cNvPr id="0" name=""/>
        <dsp:cNvSpPr/>
      </dsp:nvSpPr>
      <dsp:spPr>
        <a:xfrm>
          <a:off x="70991" y="4044100"/>
          <a:ext cx="642060" cy="642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F014C-07AB-4816-9D1D-E775CB6A75FB}">
      <dsp:nvSpPr>
        <dsp:cNvPr id="0" name=""/>
        <dsp:cNvSpPr/>
      </dsp:nvSpPr>
      <dsp:spPr>
        <a:xfrm>
          <a:off x="906" y="1265992"/>
          <a:ext cx="3342763" cy="2217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e-DN FT z VZS je predpogoj za e-naročanje.</a:t>
          </a:r>
          <a:endParaRPr lang="sl-SI" sz="3100" kern="1200" dirty="0"/>
        </a:p>
      </dsp:txBody>
      <dsp:txXfrm>
        <a:off x="906" y="1265992"/>
        <a:ext cx="3342763" cy="2217814"/>
      </dsp:txXfrm>
    </dsp:sp>
    <dsp:sp modelId="{C75BD9B7-3E7D-49E5-807B-2DCE6C450BDC}">
      <dsp:nvSpPr>
        <dsp:cNvPr id="0" name=""/>
        <dsp:cNvSpPr/>
      </dsp:nvSpPr>
      <dsp:spPr>
        <a:xfrm>
          <a:off x="3713305" y="1265992"/>
          <a:ext cx="3175133" cy="221781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Različne možnosti e-naročanja pacienta.</a:t>
          </a:r>
          <a:endParaRPr lang="sl-SI" sz="3100" kern="1200" dirty="0"/>
        </a:p>
      </dsp:txBody>
      <dsp:txXfrm>
        <a:off x="3713305" y="1265992"/>
        <a:ext cx="3175133" cy="2217814"/>
      </dsp:txXfrm>
    </dsp:sp>
    <dsp:sp modelId="{D9841441-49A3-45A4-8E4E-57FF01A691C4}">
      <dsp:nvSpPr>
        <dsp:cNvPr id="0" name=""/>
        <dsp:cNvSpPr/>
      </dsp:nvSpPr>
      <dsp:spPr>
        <a:xfrm>
          <a:off x="7258074" y="1265992"/>
          <a:ext cx="3696356" cy="221781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Nov način poleg obstoječih načinov za naročanje (telefon, osebni obisk,…).</a:t>
          </a:r>
          <a:endParaRPr lang="sl-SI" sz="3100" kern="1200" dirty="0"/>
        </a:p>
      </dsp:txBody>
      <dsp:txXfrm>
        <a:off x="7258074" y="1265992"/>
        <a:ext cx="3696356" cy="2217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CAB-C5F9-47D6-9D37-33B3FB461DE7}">
      <dsp:nvSpPr>
        <dsp:cNvPr id="0" name=""/>
        <dsp:cNvSpPr/>
      </dsp:nvSpPr>
      <dsp:spPr>
        <a:xfrm>
          <a:off x="3313175" y="2227"/>
          <a:ext cx="3727322" cy="1071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Sistem </a:t>
          </a:r>
          <a:r>
            <a:rPr lang="sl-SI" sz="1300" kern="1200" dirty="0" err="1" smtClean="0"/>
            <a:t>eZdravje</a:t>
          </a:r>
          <a:r>
            <a:rPr lang="sl-SI" sz="1300" kern="1200" dirty="0" smtClean="0"/>
            <a:t> združuje vrsto elektronskih rešitev za varnejše in učinkovitejše zdravstvene storitve</a:t>
          </a:r>
          <a:endParaRPr lang="sl-SI" sz="1300" kern="1200" dirty="0"/>
        </a:p>
      </dsp:txBody>
      <dsp:txXfrm>
        <a:off x="3365484" y="54536"/>
        <a:ext cx="3622704" cy="966935"/>
      </dsp:txXfrm>
    </dsp:sp>
    <dsp:sp modelId="{24CC6C1A-BEFC-4A42-82CD-02FC7F4CA644}">
      <dsp:nvSpPr>
        <dsp:cNvPr id="0" name=""/>
        <dsp:cNvSpPr/>
      </dsp:nvSpPr>
      <dsp:spPr>
        <a:xfrm>
          <a:off x="3313175" y="1127359"/>
          <a:ext cx="3727322" cy="10715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NIJZ upravlja nacionalne rešitve </a:t>
          </a:r>
          <a:r>
            <a:rPr lang="sl-SI" sz="1300" kern="1200" dirty="0" err="1" smtClean="0"/>
            <a:t>eZdravja</a:t>
          </a:r>
          <a:r>
            <a:rPr lang="sl-SI" sz="1300" kern="1200" dirty="0" smtClean="0"/>
            <a:t> od 1.dec 2015</a:t>
          </a:r>
          <a:endParaRPr lang="sl-SI" sz="1300" kern="1200" dirty="0"/>
        </a:p>
      </dsp:txBody>
      <dsp:txXfrm>
        <a:off x="3365484" y="1179668"/>
        <a:ext cx="3622704" cy="966935"/>
      </dsp:txXfrm>
    </dsp:sp>
    <dsp:sp modelId="{E36994CF-10CA-48C5-A4C8-FC733A4D84CA}">
      <dsp:nvSpPr>
        <dsp:cNvPr id="0" name=""/>
        <dsp:cNvSpPr/>
      </dsp:nvSpPr>
      <dsp:spPr>
        <a:xfrm>
          <a:off x="3313175" y="2252490"/>
          <a:ext cx="3727322" cy="10715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Prednosti, ki jih prinaša </a:t>
          </a:r>
          <a:r>
            <a:rPr lang="sl-SI" sz="1300" kern="1200" dirty="0" err="1" smtClean="0"/>
            <a:t>eZdravje</a:t>
          </a:r>
          <a:r>
            <a:rPr lang="sl-SI" sz="1300" kern="1200" dirty="0" smtClean="0"/>
            <a:t> so zmanjšanje administrativnih stroškov ter učinkovito obvladovanje zajetih zdravstvenih podatkov</a:t>
          </a:r>
          <a:endParaRPr lang="sl-SI" sz="1300" kern="1200" dirty="0"/>
        </a:p>
      </dsp:txBody>
      <dsp:txXfrm>
        <a:off x="3365484" y="2304799"/>
        <a:ext cx="3622704" cy="966935"/>
      </dsp:txXfrm>
    </dsp:sp>
    <dsp:sp modelId="{7C07206E-30F3-4080-8248-8664AF1EA03A}">
      <dsp:nvSpPr>
        <dsp:cNvPr id="0" name=""/>
        <dsp:cNvSpPr/>
      </dsp:nvSpPr>
      <dsp:spPr>
        <a:xfrm>
          <a:off x="3313175" y="3377622"/>
          <a:ext cx="3727322" cy="10715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Cilj </a:t>
          </a:r>
          <a:r>
            <a:rPr lang="sl-SI" sz="1300" kern="1200" dirty="0" err="1" smtClean="0"/>
            <a:t>eZdravja</a:t>
          </a:r>
          <a:r>
            <a:rPr lang="sl-SI" sz="1300" kern="1200" dirty="0" smtClean="0"/>
            <a:t> je uvedba sodobnih in večstransko uporabnih informacijskih rešitev v poslovanje slovenskega zdravstvenega sistema ter povezava lokalnih informacijskih sistemov v funkcionalen zdravstveni informacijski sistem</a:t>
          </a:r>
          <a:endParaRPr lang="sl-SI" sz="1300" kern="1200" dirty="0"/>
        </a:p>
      </dsp:txBody>
      <dsp:txXfrm>
        <a:off x="3365484" y="3429931"/>
        <a:ext cx="3622704" cy="9669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8236-C237-49A6-8A3A-77FE2172FD9B}">
      <dsp:nvSpPr>
        <dsp:cNvPr id="0" name=""/>
        <dsp:cNvSpPr/>
      </dsp:nvSpPr>
      <dsp:spPr>
        <a:xfrm>
          <a:off x="0" y="423"/>
          <a:ext cx="6654392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En rezerviran termin     eno e-naročilo</a:t>
          </a:r>
          <a:endParaRPr lang="sl-SI" sz="3200" kern="1200" dirty="0"/>
        </a:p>
      </dsp:txBody>
      <dsp:txXfrm>
        <a:off x="58485" y="58908"/>
        <a:ext cx="6537422" cy="1081110"/>
      </dsp:txXfrm>
    </dsp:sp>
    <dsp:sp modelId="{70C7ABB8-FFAE-408C-8B62-B07960911164}">
      <dsp:nvSpPr>
        <dsp:cNvPr id="0" name=""/>
        <dsp:cNvSpPr/>
      </dsp:nvSpPr>
      <dsp:spPr>
        <a:xfrm>
          <a:off x="0" y="2504689"/>
          <a:ext cx="6654392" cy="11980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Ena obravnava    več obiskov</a:t>
          </a:r>
          <a:endParaRPr lang="sl-SI" sz="3200" kern="1200" dirty="0"/>
        </a:p>
      </dsp:txBody>
      <dsp:txXfrm>
        <a:off x="58485" y="2563174"/>
        <a:ext cx="6537422" cy="1081110"/>
      </dsp:txXfrm>
    </dsp:sp>
    <dsp:sp modelId="{4F92C7CB-0EF4-4F37-A515-FBF14879EAB7}">
      <dsp:nvSpPr>
        <dsp:cNvPr id="0" name=""/>
        <dsp:cNvSpPr/>
      </dsp:nvSpPr>
      <dsp:spPr>
        <a:xfrm>
          <a:off x="0" y="1243816"/>
          <a:ext cx="6654392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En obisk    eno e-naročilo</a:t>
          </a:r>
          <a:endParaRPr lang="sl-SI" sz="3200" kern="1200" dirty="0"/>
        </a:p>
      </dsp:txBody>
      <dsp:txXfrm>
        <a:off x="58485" y="1302301"/>
        <a:ext cx="6537422" cy="10811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24FE-A7F6-4748-AFAC-9444CED6650B}">
      <dsp:nvSpPr>
        <dsp:cNvPr id="0" name=""/>
        <dsp:cNvSpPr/>
      </dsp:nvSpPr>
      <dsp:spPr>
        <a:xfrm>
          <a:off x="0" y="121033"/>
          <a:ext cx="10955867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zdravnik napotovalec, ki je e-DN FT izdal</a:t>
          </a:r>
          <a:endParaRPr lang="sl-SI" sz="2700" kern="1200" dirty="0"/>
        </a:p>
      </dsp:txBody>
      <dsp:txXfrm>
        <a:off x="31613" y="152646"/>
        <a:ext cx="10892641" cy="584369"/>
      </dsp:txXfrm>
    </dsp:sp>
    <dsp:sp modelId="{62E13B09-0874-49E5-B696-70C4509D037B}">
      <dsp:nvSpPr>
        <dsp:cNvPr id="0" name=""/>
        <dsp:cNvSpPr/>
      </dsp:nvSpPr>
      <dsp:spPr>
        <a:xfrm>
          <a:off x="0" y="846388"/>
          <a:ext cx="10955867" cy="64759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njegova medicinska sestra</a:t>
          </a:r>
          <a:endParaRPr lang="sl-SI" sz="2700" kern="1200" dirty="0"/>
        </a:p>
      </dsp:txBody>
      <dsp:txXfrm>
        <a:off x="31613" y="878001"/>
        <a:ext cx="10892641" cy="584369"/>
      </dsp:txXfrm>
    </dsp:sp>
    <dsp:sp modelId="{0CEA27F5-FCE4-4B1C-A762-4FE006DF1487}">
      <dsp:nvSpPr>
        <dsp:cNvPr id="0" name=""/>
        <dsp:cNvSpPr/>
      </dsp:nvSpPr>
      <dsp:spPr>
        <a:xfrm>
          <a:off x="0" y="1571743"/>
          <a:ext cx="10955867" cy="64759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err="1" smtClean="0"/>
            <a:t>info</a:t>
          </a:r>
          <a:r>
            <a:rPr lang="sl-SI" sz="2700" kern="1200" dirty="0" smtClean="0"/>
            <a:t> točka pri izvajalcih zdravstvene dejavnosti</a:t>
          </a:r>
          <a:endParaRPr lang="sl-SI" sz="2700" kern="1200" dirty="0"/>
        </a:p>
      </dsp:txBody>
      <dsp:txXfrm>
        <a:off x="31613" y="1603356"/>
        <a:ext cx="10892641" cy="584369"/>
      </dsp:txXfrm>
    </dsp:sp>
    <dsp:sp modelId="{57093E8E-646D-44DC-9FD1-FB0548B5F512}">
      <dsp:nvSpPr>
        <dsp:cNvPr id="0" name=""/>
        <dsp:cNvSpPr/>
      </dsp:nvSpPr>
      <dsp:spPr>
        <a:xfrm>
          <a:off x="0" y="2297098"/>
          <a:ext cx="10955867" cy="64759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080 24 45 – pacient pooblasti svetovalca za vpogled v zdravstvene podatke</a:t>
          </a:r>
          <a:endParaRPr lang="sl-SI" sz="2700" kern="1200" dirty="0"/>
        </a:p>
      </dsp:txBody>
      <dsp:txXfrm>
        <a:off x="31613" y="2328711"/>
        <a:ext cx="10892641" cy="584369"/>
      </dsp:txXfrm>
    </dsp:sp>
    <dsp:sp modelId="{050EFACA-4F74-41D3-B127-95EF4B6D01BF}">
      <dsp:nvSpPr>
        <dsp:cNvPr id="0" name=""/>
        <dsp:cNvSpPr/>
      </dsp:nvSpPr>
      <dsp:spPr>
        <a:xfrm>
          <a:off x="0" y="3022453"/>
          <a:ext cx="10955867" cy="64759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err="1" smtClean="0"/>
            <a:t>napotni</a:t>
          </a:r>
          <a:r>
            <a:rPr lang="sl-SI" sz="2700" kern="1200" dirty="0" smtClean="0"/>
            <a:t> izvajalci (fizioterapevti) naročijo pacienta v svoj lokalni IS</a:t>
          </a:r>
          <a:endParaRPr lang="sl-SI" sz="2700" kern="1200" dirty="0"/>
        </a:p>
      </dsp:txBody>
      <dsp:txXfrm>
        <a:off x="31613" y="3054066"/>
        <a:ext cx="10892641" cy="584369"/>
      </dsp:txXfrm>
    </dsp:sp>
    <dsp:sp modelId="{877E07A3-526D-4377-9CEF-77DDF83F00D8}">
      <dsp:nvSpPr>
        <dsp:cNvPr id="0" name=""/>
        <dsp:cNvSpPr/>
      </dsp:nvSpPr>
      <dsp:spPr>
        <a:xfrm>
          <a:off x="0" y="3747808"/>
          <a:ext cx="10955867" cy="6475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pacient sam, prek portala zVEM</a:t>
          </a:r>
          <a:endParaRPr lang="sl-SI" sz="2700" kern="1200" dirty="0"/>
        </a:p>
      </dsp:txBody>
      <dsp:txXfrm>
        <a:off x="31613" y="3779421"/>
        <a:ext cx="10892641" cy="58436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DFA0E-AA1A-40A4-9964-550D50617A52}">
      <dsp:nvSpPr>
        <dsp:cNvPr id="0" name=""/>
        <dsp:cNvSpPr/>
      </dsp:nvSpPr>
      <dsp:spPr>
        <a:xfrm>
          <a:off x="0" y="0"/>
          <a:ext cx="8309854" cy="1695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Pacient se lahko e-naroči </a:t>
          </a:r>
          <a:r>
            <a:rPr lang="sl-SI" sz="2200" u="sng" kern="1200" dirty="0" smtClean="0"/>
            <a:t>sam</a:t>
          </a:r>
          <a:r>
            <a:rPr lang="sl-SI" sz="2200" kern="1200" dirty="0" smtClean="0"/>
            <a:t> ali ga </a:t>
          </a:r>
          <a:r>
            <a:rPr lang="sl-SI" sz="2200" u="sng" kern="1200" dirty="0" smtClean="0"/>
            <a:t>klicni center za pomoč uporabnikom </a:t>
          </a:r>
          <a:r>
            <a:rPr lang="sl-SI" sz="2200" u="sng" kern="1200" dirty="0" err="1" smtClean="0"/>
            <a:t>eZdravja</a:t>
          </a:r>
          <a:r>
            <a:rPr lang="sl-SI" sz="2200" u="none" kern="1200" dirty="0" smtClean="0"/>
            <a:t> </a:t>
          </a:r>
          <a:r>
            <a:rPr lang="sl-SI" sz="2200" kern="1200" dirty="0" smtClean="0"/>
            <a:t>(080 24 45) e-naroči (samo na prvi termin)</a:t>
          </a:r>
          <a:endParaRPr lang="sl-SI" sz="2200" kern="1200" dirty="0"/>
        </a:p>
      </dsp:txBody>
      <dsp:txXfrm>
        <a:off x="82773" y="82773"/>
        <a:ext cx="8144308" cy="1530076"/>
      </dsp:txXfrm>
    </dsp:sp>
    <dsp:sp modelId="{C5090E13-3FBD-4256-A70B-5DF63CE9AA10}">
      <dsp:nvSpPr>
        <dsp:cNvPr id="0" name=""/>
        <dsp:cNvSpPr/>
      </dsp:nvSpPr>
      <dsp:spPr>
        <a:xfrm>
          <a:off x="0" y="1768094"/>
          <a:ext cx="8309854" cy="1695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Izvajalec (fizioterapevt) lahko </a:t>
          </a:r>
          <a:r>
            <a:rPr lang="sl-SI" sz="2200" u="sng" kern="1200" dirty="0" smtClean="0"/>
            <a:t>v lokalnem IS</a:t>
          </a:r>
          <a:r>
            <a:rPr lang="sl-SI" sz="2200" kern="1200" dirty="0" smtClean="0"/>
            <a:t> naroči pacienta na več terminov/obiskov/naročil naenkrat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– </a:t>
          </a:r>
          <a:r>
            <a:rPr lang="sl-SI" sz="2200" b="1" kern="1200" dirty="0" smtClean="0">
              <a:solidFill>
                <a:srgbClr val="FFFF00"/>
              </a:solidFill>
            </a:rPr>
            <a:t>obvezno posredovati informacije o tem centralnemu sistemu eNaročanja</a:t>
          </a:r>
          <a:endParaRPr lang="sl-SI" sz="2200" b="1" kern="1200" dirty="0">
            <a:solidFill>
              <a:srgbClr val="FFFF00"/>
            </a:solidFill>
          </a:endParaRPr>
        </a:p>
      </dsp:txBody>
      <dsp:txXfrm>
        <a:off x="82773" y="1850867"/>
        <a:ext cx="8144308" cy="1530076"/>
      </dsp:txXfrm>
    </dsp:sp>
    <dsp:sp modelId="{28657308-EE08-47A9-AC94-9010E86F19C9}">
      <dsp:nvSpPr>
        <dsp:cNvPr id="0" name=""/>
        <dsp:cNvSpPr/>
      </dsp:nvSpPr>
      <dsp:spPr>
        <a:xfrm>
          <a:off x="0" y="3538315"/>
          <a:ext cx="8309854" cy="1695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Veljavnost e-DN FT je 12 mesecev od prvega obiska, mogoče zaključiti tudi pred tem</a:t>
          </a:r>
          <a:endParaRPr lang="sl-SI" sz="2200" kern="1200" dirty="0"/>
        </a:p>
      </dsp:txBody>
      <dsp:txXfrm>
        <a:off x="82773" y="3621088"/>
        <a:ext cx="8144308" cy="15300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FB5C8-78C3-4E59-99DF-1CCC935C6476}">
      <dsp:nvSpPr>
        <dsp:cNvPr id="0" name=""/>
        <dsp:cNvSpPr/>
      </dsp:nvSpPr>
      <dsp:spPr>
        <a:xfrm>
          <a:off x="0" y="51687"/>
          <a:ext cx="10955867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Pacient sam prek spletne strani narocanje.ezdrav.si, preko portala zVEM ali 080 2445.</a:t>
          </a:r>
          <a:endParaRPr lang="sl-SI" sz="2100" kern="1200" dirty="0"/>
        </a:p>
      </dsp:txBody>
      <dsp:txXfrm>
        <a:off x="40724" y="92411"/>
        <a:ext cx="10874419" cy="752780"/>
      </dsp:txXfrm>
    </dsp:sp>
    <dsp:sp modelId="{672201BD-A5EA-46A3-AB26-56217B62ED57}">
      <dsp:nvSpPr>
        <dsp:cNvPr id="0" name=""/>
        <dsp:cNvSpPr/>
      </dsp:nvSpPr>
      <dsp:spPr>
        <a:xfrm>
          <a:off x="0" y="946396"/>
          <a:ext cx="10955867" cy="83422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Odpove ga fizioterapevt, kjer je pacient naročen.</a:t>
          </a:r>
          <a:endParaRPr lang="sl-SI" sz="2100" kern="1200"/>
        </a:p>
      </dsp:txBody>
      <dsp:txXfrm>
        <a:off x="40724" y="987120"/>
        <a:ext cx="10874419" cy="752780"/>
      </dsp:txXfrm>
    </dsp:sp>
    <dsp:sp modelId="{D29A498D-2BC2-4165-9079-6067E590AB25}">
      <dsp:nvSpPr>
        <dsp:cNvPr id="0" name=""/>
        <dsp:cNvSpPr/>
      </dsp:nvSpPr>
      <dsp:spPr>
        <a:xfrm>
          <a:off x="0" y="1841104"/>
          <a:ext cx="10955867" cy="83422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Ponovno naročilo obvezno v 5 dneh od odpovedi termina.</a:t>
          </a:r>
          <a:endParaRPr lang="sl-SI" sz="2100" kern="1200" dirty="0"/>
        </a:p>
      </dsp:txBody>
      <dsp:txXfrm>
        <a:off x="40724" y="1881828"/>
        <a:ext cx="10874419" cy="752780"/>
      </dsp:txXfrm>
    </dsp:sp>
    <dsp:sp modelId="{D2E56EE2-7B86-4228-BB8A-6699CDB2D453}">
      <dsp:nvSpPr>
        <dsp:cNvPr id="0" name=""/>
        <dsp:cNvSpPr/>
      </dsp:nvSpPr>
      <dsp:spPr>
        <a:xfrm>
          <a:off x="0" y="2735812"/>
          <a:ext cx="10955867" cy="83422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Pogoji navedeni v ZPacP, 15.b člen. </a:t>
          </a:r>
          <a:endParaRPr lang="sl-SI" sz="2100" kern="1200"/>
        </a:p>
      </dsp:txBody>
      <dsp:txXfrm>
        <a:off x="40724" y="2776536"/>
        <a:ext cx="10874419" cy="752780"/>
      </dsp:txXfrm>
    </dsp:sp>
    <dsp:sp modelId="{860027E7-2B09-44F5-87EB-EB89254BAF8D}">
      <dsp:nvSpPr>
        <dsp:cNvPr id="0" name=""/>
        <dsp:cNvSpPr/>
      </dsp:nvSpPr>
      <dsp:spPr>
        <a:xfrm>
          <a:off x="0" y="3630520"/>
          <a:ext cx="10955867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Lahko pride do neveljavnosti e-DN FT, če ni izbran opravičljiv razlog (</a:t>
          </a:r>
          <a:r>
            <a:rPr lang="sl-SI" sz="2100" kern="1200" dirty="0" smtClean="0">
              <a:solidFill>
                <a:srgbClr val="FF0000"/>
              </a:solidFill>
            </a:rPr>
            <a:t>pozor!!</a:t>
          </a:r>
          <a:r>
            <a:rPr lang="sl-SI" sz="2100" kern="1200" dirty="0" smtClean="0"/>
            <a:t> edini trenutno neopravičljiv razlog je ˝</a:t>
          </a:r>
          <a:r>
            <a:rPr lang="sl-SI" sz="2100" i="1" kern="1200" dirty="0" smtClean="0"/>
            <a:t>Brez navedbe razlogov</a:t>
          </a:r>
          <a:r>
            <a:rPr lang="sl-SI" sz="2100" kern="1200" dirty="0" smtClean="0"/>
            <a:t>˝, DN preneha veljati). </a:t>
          </a:r>
          <a:endParaRPr lang="sl-SI" sz="2100" kern="1200" dirty="0"/>
        </a:p>
      </dsp:txBody>
      <dsp:txXfrm>
        <a:off x="40724" y="3671244"/>
        <a:ext cx="10874419" cy="7527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00A24-D052-43DF-A45C-12D3DDBE58D5}">
      <dsp:nvSpPr>
        <dsp:cNvPr id="0" name=""/>
        <dsp:cNvSpPr/>
      </dsp:nvSpPr>
      <dsp:spPr>
        <a:xfrm>
          <a:off x="4352046" y="3317826"/>
          <a:ext cx="2251852" cy="2251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Proces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B</a:t>
          </a:r>
          <a:endParaRPr lang="sl-SI" sz="4400" b="1" kern="1200" dirty="0"/>
        </a:p>
      </dsp:txBody>
      <dsp:txXfrm>
        <a:off x="4681822" y="3647602"/>
        <a:ext cx="1592300" cy="1592300"/>
      </dsp:txXfrm>
    </dsp:sp>
    <dsp:sp modelId="{08A4B94B-5D49-4A48-9CA1-AF28486AC789}">
      <dsp:nvSpPr>
        <dsp:cNvPr id="0" name=""/>
        <dsp:cNvSpPr/>
      </dsp:nvSpPr>
      <dsp:spPr>
        <a:xfrm rot="10793776">
          <a:off x="1532223" y="4127595"/>
          <a:ext cx="2664736" cy="641778"/>
        </a:xfrm>
        <a:prstGeom prst="leftArrow">
          <a:avLst>
            <a:gd name="adj1" fmla="val 60000"/>
            <a:gd name="adj2" fmla="val 50000"/>
          </a:avLst>
        </a:prstGeom>
        <a:solidFill>
          <a:srgbClr val="EBC8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9F8D-CE4D-4DF1-9E23-9B96DAE3853E}">
      <dsp:nvSpPr>
        <dsp:cNvPr id="0" name=""/>
        <dsp:cNvSpPr/>
      </dsp:nvSpPr>
      <dsp:spPr>
        <a:xfrm>
          <a:off x="420526" y="3551001"/>
          <a:ext cx="2223398" cy="1799790"/>
        </a:xfrm>
        <a:prstGeom prst="roundRect">
          <a:avLst>
            <a:gd name="adj" fmla="val 10000"/>
          </a:avLst>
        </a:prstGeom>
        <a:solidFill>
          <a:srgbClr val="EBC8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Centralni sistem pošlje poizvedbo bolnišničnemu sistemu</a:t>
          </a:r>
          <a:endParaRPr lang="sl-SI" sz="2400" b="1" kern="1200" dirty="0"/>
        </a:p>
      </dsp:txBody>
      <dsp:txXfrm>
        <a:off x="473240" y="3603715"/>
        <a:ext cx="2117970" cy="1694362"/>
      </dsp:txXfrm>
    </dsp:sp>
    <dsp:sp modelId="{2CA91240-0AFF-43B8-9811-9C7B9B4B35E5}">
      <dsp:nvSpPr>
        <dsp:cNvPr id="0" name=""/>
        <dsp:cNvSpPr/>
      </dsp:nvSpPr>
      <dsp:spPr>
        <a:xfrm rot="12783676">
          <a:off x="1271314" y="2481939"/>
          <a:ext cx="3371523" cy="641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E1BE-65C7-4434-9B68-6F35D189DBD6}">
      <dsp:nvSpPr>
        <dsp:cNvPr id="0" name=""/>
        <dsp:cNvSpPr/>
      </dsp:nvSpPr>
      <dsp:spPr>
        <a:xfrm>
          <a:off x="281228" y="311617"/>
          <a:ext cx="2526063" cy="3143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Poizvedba: vsi čakajoči pacienti (z osebnimi podatki), naročeni na vse zdravstvene storitve (VZS)</a:t>
          </a:r>
          <a:endParaRPr lang="sl-SI" sz="2400" b="1" kern="1200" dirty="0"/>
        </a:p>
      </dsp:txBody>
      <dsp:txXfrm>
        <a:off x="355214" y="385603"/>
        <a:ext cx="2378091" cy="2995164"/>
      </dsp:txXfrm>
    </dsp:sp>
    <dsp:sp modelId="{79D99E9A-3548-4175-9730-950D24150EDB}">
      <dsp:nvSpPr>
        <dsp:cNvPr id="0" name=""/>
        <dsp:cNvSpPr/>
      </dsp:nvSpPr>
      <dsp:spPr>
        <a:xfrm rot="14535642">
          <a:off x="3210344" y="1992626"/>
          <a:ext cx="2294727" cy="641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DC32-29D0-4E6B-8850-8FEEBFA52E41}">
      <dsp:nvSpPr>
        <dsp:cNvPr id="0" name=""/>
        <dsp:cNvSpPr/>
      </dsp:nvSpPr>
      <dsp:spPr>
        <a:xfrm>
          <a:off x="2853623" y="259428"/>
          <a:ext cx="1940090" cy="20771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Vsako noč za storitve (VZS), ki jih izvajalec izvaja</a:t>
          </a:r>
          <a:endParaRPr lang="sl-SI" sz="2400" b="1" kern="1200" dirty="0"/>
        </a:p>
      </dsp:txBody>
      <dsp:txXfrm>
        <a:off x="2910446" y="316251"/>
        <a:ext cx="1826444" cy="1963522"/>
      </dsp:txXfrm>
    </dsp:sp>
    <dsp:sp modelId="{99429672-6D87-4C5C-9537-77CAAECCCC32}">
      <dsp:nvSpPr>
        <dsp:cNvPr id="0" name=""/>
        <dsp:cNvSpPr/>
      </dsp:nvSpPr>
      <dsp:spPr>
        <a:xfrm rot="16515471">
          <a:off x="4482640" y="1641281"/>
          <a:ext cx="2447400" cy="641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51F9A-B2F8-446C-9BC3-2CB4DC5E2BD3}">
      <dsp:nvSpPr>
        <dsp:cNvPr id="0" name=""/>
        <dsp:cNvSpPr/>
      </dsp:nvSpPr>
      <dsp:spPr>
        <a:xfrm>
          <a:off x="4823653" y="-3678"/>
          <a:ext cx="1989649" cy="1494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>
              <a:solidFill>
                <a:srgbClr val="FF0000"/>
              </a:solidFill>
            </a:rPr>
            <a:t>IDT</a:t>
          </a:r>
          <a:r>
            <a:rPr lang="sl-SI" sz="2400" b="1" kern="1200" dirty="0" smtClean="0"/>
            <a:t> – identifikator termina</a:t>
          </a:r>
          <a:endParaRPr lang="sl-SI" sz="2400" b="1" kern="1200" dirty="0"/>
        </a:p>
      </dsp:txBody>
      <dsp:txXfrm>
        <a:off x="4867428" y="40097"/>
        <a:ext cx="1902099" cy="1407044"/>
      </dsp:txXfrm>
    </dsp:sp>
    <dsp:sp modelId="{3665898E-ECF7-4E59-8341-B7CFC02E6E33}">
      <dsp:nvSpPr>
        <dsp:cNvPr id="0" name=""/>
        <dsp:cNvSpPr/>
      </dsp:nvSpPr>
      <dsp:spPr>
        <a:xfrm rot="18678177">
          <a:off x="5773331" y="1849763"/>
          <a:ext cx="3403632" cy="641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46582-2FE4-4587-BF98-0541F87B706B}">
      <dsp:nvSpPr>
        <dsp:cNvPr id="0" name=""/>
        <dsp:cNvSpPr/>
      </dsp:nvSpPr>
      <dsp:spPr>
        <a:xfrm>
          <a:off x="6870502" y="0"/>
          <a:ext cx="3455826" cy="178439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Upoštevajo se indikatorji: kontrolni pregled, želja pacienta, medicinsko pogojeno</a:t>
          </a:r>
          <a:endParaRPr lang="sl-SI" sz="2400" b="1" kern="1200" dirty="0"/>
        </a:p>
      </dsp:txBody>
      <dsp:txXfrm>
        <a:off x="6922765" y="52263"/>
        <a:ext cx="3351300" cy="1679867"/>
      </dsp:txXfrm>
    </dsp:sp>
    <dsp:sp modelId="{BCD78E8A-32A3-46F8-91D3-5ADECBADAA90}">
      <dsp:nvSpPr>
        <dsp:cNvPr id="0" name=""/>
        <dsp:cNvSpPr/>
      </dsp:nvSpPr>
      <dsp:spPr>
        <a:xfrm rot="20181082">
          <a:off x="6544385" y="2978456"/>
          <a:ext cx="3093968" cy="641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00001-8361-43DF-8B4E-A88AC7C72F80}">
      <dsp:nvSpPr>
        <dsp:cNvPr id="0" name=""/>
        <dsp:cNvSpPr/>
      </dsp:nvSpPr>
      <dsp:spPr>
        <a:xfrm>
          <a:off x="7749917" y="2166594"/>
          <a:ext cx="3517049" cy="102442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Zakonska podlaga v zakonu, ki ureja pacientove pravice</a:t>
          </a:r>
          <a:endParaRPr lang="sl-SI" sz="2400" b="1" kern="1200" dirty="0"/>
        </a:p>
      </dsp:txBody>
      <dsp:txXfrm>
        <a:off x="7779922" y="2196599"/>
        <a:ext cx="3457039" cy="964419"/>
      </dsp:txXfrm>
    </dsp:sp>
    <dsp:sp modelId="{11834257-4814-4825-B940-C5A4AE39EFB6}">
      <dsp:nvSpPr>
        <dsp:cNvPr id="0" name=""/>
        <dsp:cNvSpPr/>
      </dsp:nvSpPr>
      <dsp:spPr>
        <a:xfrm rot="177295">
          <a:off x="6751141" y="4255394"/>
          <a:ext cx="2588626" cy="641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C2E1-ADBA-4E8F-A1CE-8E4B49BEF3BB}">
      <dsp:nvSpPr>
        <dsp:cNvPr id="0" name=""/>
        <dsp:cNvSpPr/>
      </dsp:nvSpPr>
      <dsp:spPr>
        <a:xfrm>
          <a:off x="7531532" y="3851420"/>
          <a:ext cx="3613030" cy="15831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Podatki se združijo v nacionalnem čakalnem seznamu, upravljavec NIJZ, za analize in spremljanje</a:t>
          </a:r>
          <a:endParaRPr lang="sl-SI" sz="2400" b="1" kern="1200" dirty="0"/>
        </a:p>
      </dsp:txBody>
      <dsp:txXfrm>
        <a:off x="7577901" y="3897789"/>
        <a:ext cx="3520292" cy="149043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0B2C5-0787-4D80-B449-47DF75EF3C45}">
      <dsp:nvSpPr>
        <dsp:cNvPr id="0" name=""/>
        <dsp:cNvSpPr/>
      </dsp:nvSpPr>
      <dsp:spPr>
        <a:xfrm>
          <a:off x="0" y="24080"/>
          <a:ext cx="9696772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Iz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zVema</a:t>
          </a:r>
          <a:r>
            <a:rPr lang="en-US" sz="3500" kern="1200" dirty="0" smtClean="0"/>
            <a:t>:</a:t>
          </a:r>
          <a:endParaRPr lang="sl-SI" sz="3500" kern="1200" dirty="0"/>
        </a:p>
      </dsp:txBody>
      <dsp:txXfrm>
        <a:off x="40980" y="65060"/>
        <a:ext cx="9614812" cy="757514"/>
      </dsp:txXfrm>
    </dsp:sp>
    <dsp:sp modelId="{A1D5C06A-B5F5-47E2-A1B0-EAEB1D243ED2}">
      <dsp:nvSpPr>
        <dsp:cNvPr id="0" name=""/>
        <dsp:cNvSpPr/>
      </dsp:nvSpPr>
      <dsp:spPr>
        <a:xfrm>
          <a:off x="0" y="863555"/>
          <a:ext cx="9696772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873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smtClean="0"/>
            <a:t>‘potisna’ sporočila za registrirane uporabnike zVema</a:t>
          </a:r>
          <a:endParaRPr lang="sl-SI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SMS in e-</a:t>
          </a:r>
          <a:r>
            <a:rPr lang="en-US" sz="2700" kern="1200" dirty="0" err="1" smtClean="0"/>
            <a:t>sporočila</a:t>
          </a:r>
          <a:r>
            <a:rPr lang="en-US" sz="2700" kern="1200" dirty="0" smtClean="0"/>
            <a:t> – </a:t>
          </a:r>
          <a:r>
            <a:rPr lang="en-US" sz="2700" kern="1200" dirty="0" err="1" smtClean="0"/>
            <a:t>problematika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pravih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kontaktnih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podatkov</a:t>
          </a:r>
          <a:endParaRPr lang="sl-SI" sz="2700" kern="1200" dirty="0"/>
        </a:p>
      </dsp:txBody>
      <dsp:txXfrm>
        <a:off x="0" y="863555"/>
        <a:ext cx="9696772" cy="941850"/>
      </dsp:txXfrm>
    </dsp:sp>
    <dsp:sp modelId="{351E730A-F4D5-4C58-91F7-5B4C1AC72F32}">
      <dsp:nvSpPr>
        <dsp:cNvPr id="0" name=""/>
        <dsp:cNvSpPr/>
      </dsp:nvSpPr>
      <dsp:spPr>
        <a:xfrm>
          <a:off x="0" y="1805406"/>
          <a:ext cx="9696772" cy="8394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Glavni tipi sporočil:</a:t>
          </a:r>
          <a:endParaRPr lang="sl-SI" sz="3500" kern="1200"/>
        </a:p>
      </dsp:txBody>
      <dsp:txXfrm>
        <a:off x="40980" y="1846386"/>
        <a:ext cx="9614812" cy="757514"/>
      </dsp:txXfrm>
    </dsp:sp>
    <dsp:sp modelId="{775681C1-6E76-408B-95A3-C75C84B2BF6A}">
      <dsp:nvSpPr>
        <dsp:cNvPr id="0" name=""/>
        <dsp:cNvSpPr/>
      </dsp:nvSpPr>
      <dsp:spPr>
        <a:xfrm>
          <a:off x="0" y="2644880"/>
          <a:ext cx="9696772" cy="18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873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e-napotna </a:t>
          </a:r>
          <a:r>
            <a:rPr lang="en-US" sz="2700" kern="1200" dirty="0" err="1" smtClean="0"/>
            <a:t>listina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izdelana</a:t>
          </a:r>
          <a:r>
            <a:rPr lang="en-US" sz="2700" kern="1200" dirty="0" smtClean="0"/>
            <a:t> / </a:t>
          </a:r>
          <a:r>
            <a:rPr lang="en-US" sz="2700" kern="1200" dirty="0" err="1" smtClean="0"/>
            <a:t>preklicana</a:t>
          </a:r>
          <a:endParaRPr lang="sl-SI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sprememba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stopnje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nujnosti</a:t>
          </a:r>
          <a:endParaRPr lang="sl-SI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termin</a:t>
          </a:r>
          <a:r>
            <a:rPr lang="en-US" sz="2700" kern="1200" dirty="0" smtClean="0"/>
            <a:t> (</a:t>
          </a:r>
          <a:r>
            <a:rPr lang="en-US" sz="2700" kern="1200" dirty="0" err="1" smtClean="0"/>
            <a:t>naročilo</a:t>
          </a:r>
          <a:r>
            <a:rPr lang="en-US" sz="2700" kern="1200" dirty="0" smtClean="0"/>
            <a:t>) </a:t>
          </a:r>
          <a:r>
            <a:rPr lang="en-US" sz="2700" kern="1200" dirty="0" err="1" smtClean="0"/>
            <a:t>rezerviran</a:t>
          </a:r>
          <a:r>
            <a:rPr lang="en-US" sz="2700" kern="1200" dirty="0" smtClean="0"/>
            <a:t> / </a:t>
          </a:r>
          <a:r>
            <a:rPr lang="en-US" sz="2700" kern="1200" dirty="0" err="1" smtClean="0"/>
            <a:t>preklican</a:t>
          </a:r>
          <a:r>
            <a:rPr lang="en-US" sz="2700" kern="1200" dirty="0" smtClean="0"/>
            <a:t> / </a:t>
          </a:r>
          <a:r>
            <a:rPr lang="en-US" sz="2700" kern="1200" dirty="0" err="1" smtClean="0"/>
            <a:t>spremenjen</a:t>
          </a:r>
          <a:endParaRPr lang="sl-SI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opomnik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ob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prihajajočem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terminu</a:t>
          </a:r>
          <a:r>
            <a:rPr lang="en-US" sz="2700" kern="1200" dirty="0" smtClean="0"/>
            <a:t> 14 </a:t>
          </a:r>
          <a:r>
            <a:rPr lang="en-US" sz="2700" kern="1200" dirty="0" err="1" smtClean="0"/>
            <a:t>dni</a:t>
          </a:r>
          <a:r>
            <a:rPr lang="en-US" sz="2700" kern="1200" dirty="0" smtClean="0"/>
            <a:t> in 1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pred</a:t>
          </a:r>
          <a:r>
            <a:rPr lang="en-US" sz="2700" kern="1200" dirty="0" smtClean="0"/>
            <a:t> </a:t>
          </a:r>
          <a:endParaRPr lang="sl-SI" sz="2700" kern="1200" dirty="0"/>
        </a:p>
      </dsp:txBody>
      <dsp:txXfrm>
        <a:off x="0" y="2644880"/>
        <a:ext cx="9696772" cy="184747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4B1EE-0F73-436F-87CB-E32611DF42A7}">
      <dsp:nvSpPr>
        <dsp:cNvPr id="0" name=""/>
        <dsp:cNvSpPr/>
      </dsp:nvSpPr>
      <dsp:spPr>
        <a:xfrm>
          <a:off x="0" y="87148"/>
          <a:ext cx="1095586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Problem nepravilnih kontaktnih podatkov pacientov</a:t>
          </a:r>
          <a:endParaRPr lang="sl-SI" sz="3300" kern="1200"/>
        </a:p>
      </dsp:txBody>
      <dsp:txXfrm>
        <a:off x="38638" y="125786"/>
        <a:ext cx="10878591" cy="714229"/>
      </dsp:txXfrm>
    </dsp:sp>
    <dsp:sp modelId="{03E99A4A-9E6F-4336-B3B6-706532F2BCEC}">
      <dsp:nvSpPr>
        <dsp:cNvPr id="0" name=""/>
        <dsp:cNvSpPr/>
      </dsp:nvSpPr>
      <dsp:spPr>
        <a:xfrm>
          <a:off x="0" y="973693"/>
          <a:ext cx="10955867" cy="7915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Rešitev RDSP (Register demografskih in statusnih podatkov)</a:t>
          </a:r>
          <a:endParaRPr lang="sl-SI" sz="3300" kern="1200"/>
        </a:p>
      </dsp:txBody>
      <dsp:txXfrm>
        <a:off x="38638" y="1012331"/>
        <a:ext cx="10878591" cy="714229"/>
      </dsp:txXfrm>
    </dsp:sp>
    <dsp:sp modelId="{B9FA2F5D-A76D-41CE-AA86-1D45979E11DF}">
      <dsp:nvSpPr>
        <dsp:cNvPr id="0" name=""/>
        <dsp:cNvSpPr/>
      </dsp:nvSpPr>
      <dsp:spPr>
        <a:xfrm>
          <a:off x="0" y="1765198"/>
          <a:ext cx="10955867" cy="266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Prva </a:t>
          </a:r>
          <a:r>
            <a:rPr lang="en-US" sz="2600" kern="1200" dirty="0" err="1" smtClean="0"/>
            <a:t>uporaba</a:t>
          </a:r>
          <a:r>
            <a:rPr lang="en-US" sz="2600" kern="1200" dirty="0" smtClean="0"/>
            <a:t> v </a:t>
          </a:r>
          <a:r>
            <a:rPr lang="en-US" sz="2600" kern="1200" dirty="0" err="1" smtClean="0"/>
            <a:t>eDN</a:t>
          </a:r>
          <a:r>
            <a:rPr lang="en-US" sz="2600" kern="1200" dirty="0" smtClean="0"/>
            <a:t> FT</a:t>
          </a:r>
          <a:endParaRPr lang="sl-SI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Brez kontaktnih podatkov v RDSP izdelava e-napotne listine ni mogoča</a:t>
          </a:r>
          <a:endParaRPr lang="sl-SI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Vnos kontaktnih podatkov </a:t>
          </a:r>
          <a:endParaRPr lang="sl-SI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ob izdelavi e-napotne listine</a:t>
          </a:r>
          <a:endParaRPr lang="sl-SI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zVem</a:t>
          </a:r>
          <a:endParaRPr lang="sl-SI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Potrjevanje oz. verifikacija kontaktnih podatkov</a:t>
          </a:r>
          <a:endParaRPr lang="sl-SI" sz="2600" kern="1200"/>
        </a:p>
      </dsp:txBody>
      <dsp:txXfrm>
        <a:off x="0" y="1765198"/>
        <a:ext cx="10955867" cy="266409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559D-ED4A-4457-9141-C0C9659F3D49}">
      <dsp:nvSpPr>
        <dsp:cNvPr id="0" name=""/>
        <dsp:cNvSpPr/>
      </dsp:nvSpPr>
      <dsp:spPr>
        <a:xfrm rot="5400000">
          <a:off x="6568755" y="-835223"/>
          <a:ext cx="1762468" cy="38736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žal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večina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ponudnikov</a:t>
          </a:r>
          <a:r>
            <a:rPr lang="en-US" sz="2000" kern="1200" dirty="0" smtClean="0"/>
            <a:t> IS </a:t>
          </a:r>
          <a:r>
            <a:rPr lang="en-US" sz="2000" kern="1200" dirty="0" err="1" smtClean="0"/>
            <a:t>tega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vgradila</a:t>
          </a:r>
          <a:r>
            <a:rPr lang="en-US" sz="2000" kern="1200" dirty="0" smtClean="0"/>
            <a:t> v </a:t>
          </a:r>
          <a:r>
            <a:rPr lang="en-US" sz="2000" kern="1200" dirty="0" err="1" smtClean="0"/>
            <a:t>svoje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sisteme</a:t>
          </a:r>
          <a:endParaRPr lang="sl-SI" sz="2000" kern="1200" dirty="0"/>
        </a:p>
      </dsp:txBody>
      <dsp:txXfrm rot="-5400000">
        <a:off x="5513168" y="306401"/>
        <a:ext cx="3787606" cy="1590394"/>
      </dsp:txXfrm>
    </dsp:sp>
    <dsp:sp modelId="{3142F3B5-02F0-472D-8D80-C5A8BBDA58E0}">
      <dsp:nvSpPr>
        <dsp:cNvPr id="0" name=""/>
        <dsp:cNvSpPr/>
      </dsp:nvSpPr>
      <dsp:spPr>
        <a:xfrm>
          <a:off x="1569055" y="55"/>
          <a:ext cx="3944112" cy="22030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Trenutno možnost t.i. taskov v eNaročanju</a:t>
          </a:r>
          <a:endParaRPr lang="sl-SI" sz="3600" kern="1200"/>
        </a:p>
      </dsp:txBody>
      <dsp:txXfrm>
        <a:off x="1676601" y="107601"/>
        <a:ext cx="3729020" cy="1987994"/>
      </dsp:txXfrm>
    </dsp:sp>
    <dsp:sp modelId="{E25A7E89-0FA8-4468-B602-A89A65B20B10}">
      <dsp:nvSpPr>
        <dsp:cNvPr id="0" name=""/>
        <dsp:cNvSpPr/>
      </dsp:nvSpPr>
      <dsp:spPr>
        <a:xfrm>
          <a:off x="1569055" y="2313295"/>
          <a:ext cx="3944112" cy="220308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V bodoče s pomočjo zVema</a:t>
          </a:r>
          <a:endParaRPr lang="sl-SI" sz="3600" kern="1200"/>
        </a:p>
      </dsp:txBody>
      <dsp:txXfrm>
        <a:off x="1676601" y="2420841"/>
        <a:ext cx="3729020" cy="19879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12E82-0F23-40FD-9C1D-B6E28504571E}">
      <dsp:nvSpPr>
        <dsp:cNvPr id="0" name=""/>
        <dsp:cNvSpPr/>
      </dsp:nvSpPr>
      <dsp:spPr>
        <a:xfrm>
          <a:off x="0" y="68175"/>
          <a:ext cx="9112468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Ob prvem obisku se naredi v lokalnem informacijskem sistemu sprejem in e-DN FT gre v ustrezen status (vpisan)</a:t>
          </a:r>
          <a:endParaRPr lang="sl-SI" sz="2300" kern="1200" dirty="0"/>
        </a:p>
      </dsp:txBody>
      <dsp:txXfrm>
        <a:off x="44664" y="112839"/>
        <a:ext cx="9023140" cy="825612"/>
      </dsp:txXfrm>
    </dsp:sp>
    <dsp:sp modelId="{DD321CB1-044B-40E5-9A7B-C363DB1DED30}">
      <dsp:nvSpPr>
        <dsp:cNvPr id="0" name=""/>
        <dsp:cNvSpPr/>
      </dsp:nvSpPr>
      <dsp:spPr>
        <a:xfrm>
          <a:off x="0" y="1049355"/>
          <a:ext cx="9112468" cy="9149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Po opravljenem obisku se tega zaključi v lokalnem informacijskem sistemu, ki spremeni status e-DN FT</a:t>
          </a:r>
          <a:endParaRPr lang="sl-SI" sz="2300" kern="1200" dirty="0"/>
        </a:p>
      </dsp:txBody>
      <dsp:txXfrm>
        <a:off x="44664" y="1094019"/>
        <a:ext cx="9023140" cy="825612"/>
      </dsp:txXfrm>
    </dsp:sp>
    <dsp:sp modelId="{8973580E-B74C-420F-8092-8B1BC801E965}">
      <dsp:nvSpPr>
        <dsp:cNvPr id="0" name=""/>
        <dsp:cNvSpPr/>
      </dsp:nvSpPr>
      <dsp:spPr>
        <a:xfrm>
          <a:off x="0" y="2030535"/>
          <a:ext cx="9112468" cy="9149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smtClean="0"/>
            <a:t>Enako velja za vse naslednje obiske</a:t>
          </a:r>
          <a:endParaRPr lang="sl-SI" sz="2300" kern="1200"/>
        </a:p>
      </dsp:txBody>
      <dsp:txXfrm>
        <a:off x="44664" y="2075199"/>
        <a:ext cx="9023140" cy="825612"/>
      </dsp:txXfrm>
    </dsp:sp>
    <dsp:sp modelId="{2A5F0962-6FCD-45DC-93DB-54CDBD901A36}">
      <dsp:nvSpPr>
        <dsp:cNvPr id="0" name=""/>
        <dsp:cNvSpPr/>
      </dsp:nvSpPr>
      <dsp:spPr>
        <a:xfrm>
          <a:off x="0" y="3011715"/>
          <a:ext cx="9112468" cy="9149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smtClean="0"/>
            <a:t>Obstaja tudi možnost menjave fizioterapevta, ko obravnava še ni končana:</a:t>
          </a:r>
          <a:endParaRPr lang="sl-SI" sz="2300" kern="1200"/>
        </a:p>
      </dsp:txBody>
      <dsp:txXfrm>
        <a:off x="44664" y="3056379"/>
        <a:ext cx="9023140" cy="825612"/>
      </dsp:txXfrm>
    </dsp:sp>
    <dsp:sp modelId="{21B9648B-933F-4055-9C00-77680F585921}">
      <dsp:nvSpPr>
        <dsp:cNvPr id="0" name=""/>
        <dsp:cNvSpPr/>
      </dsp:nvSpPr>
      <dsp:spPr>
        <a:xfrm>
          <a:off x="0" y="3926656"/>
          <a:ext cx="9112468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32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800" kern="1200" dirty="0" smtClean="0"/>
            <a:t>Prvi fizioterapevt zaključi e-DN FT in označi, da obravnava še ni končana</a:t>
          </a:r>
          <a:endParaRPr lang="sl-SI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800" kern="1200" smtClean="0"/>
            <a:t>Izdati mora FT poročilo</a:t>
          </a:r>
          <a:endParaRPr lang="sl-SI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800" kern="1200" dirty="0" smtClean="0"/>
            <a:t>Pacient</a:t>
          </a:r>
          <a:r>
            <a:rPr lang="en-US" sz="1800" kern="1200" dirty="0" smtClean="0"/>
            <a:t>a</a:t>
          </a:r>
          <a:r>
            <a:rPr lang="sl-SI" sz="1800" kern="1200" dirty="0" smtClean="0"/>
            <a:t> se lahko z istim e-DN FT naroči pri drugem fizioterapevtu</a:t>
          </a:r>
          <a:endParaRPr lang="sl-SI" sz="1800" kern="1200" dirty="0"/>
        </a:p>
      </dsp:txBody>
      <dsp:txXfrm>
        <a:off x="0" y="3926656"/>
        <a:ext cx="9112468" cy="92839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1EE87-50F7-44B6-9576-74B8B646F780}">
      <dsp:nvSpPr>
        <dsp:cNvPr id="0" name=""/>
        <dsp:cNvSpPr/>
      </dsp:nvSpPr>
      <dsp:spPr>
        <a:xfrm>
          <a:off x="2519" y="55"/>
          <a:ext cx="4432117" cy="22030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Ko je obravnava po mnenju fizioterapevta končana, jo zaključi in e-DN FT se postavi v status „izkoriščen“</a:t>
          </a:r>
          <a:endParaRPr lang="sl-SI" sz="2800" kern="1200" dirty="0"/>
        </a:p>
      </dsp:txBody>
      <dsp:txXfrm>
        <a:off x="110065" y="107601"/>
        <a:ext cx="4217025" cy="1987994"/>
      </dsp:txXfrm>
    </dsp:sp>
    <dsp:sp modelId="{6F31D981-553E-41C7-82A7-2EA4095338AA}">
      <dsp:nvSpPr>
        <dsp:cNvPr id="0" name=""/>
        <dsp:cNvSpPr/>
      </dsp:nvSpPr>
      <dsp:spPr>
        <a:xfrm rot="5400000">
          <a:off x="6812742" y="155468"/>
          <a:ext cx="1762468" cy="65187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/>
            <a:t>Trenutno je to le v </a:t>
          </a:r>
          <a:r>
            <a:rPr lang="sl-SI" sz="2400" kern="1200" dirty="0" err="1" smtClean="0"/>
            <a:t>pdf</a:t>
          </a:r>
          <a:r>
            <a:rPr lang="sl-SI" sz="2400" kern="1200" dirty="0" smtClean="0"/>
            <a:t> obliki</a:t>
          </a:r>
          <a:endParaRPr lang="sl-SI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/>
            <a:t>Načrtovano je strukturirano poročilo (mogoča iskanja, razvrščanja, statistika, …)</a:t>
          </a:r>
          <a:endParaRPr lang="sl-SI" sz="2400" kern="1200" dirty="0"/>
        </a:p>
      </dsp:txBody>
      <dsp:txXfrm rot="-5400000">
        <a:off x="4434607" y="2619641"/>
        <a:ext cx="6432703" cy="1590394"/>
      </dsp:txXfrm>
    </dsp:sp>
    <dsp:sp modelId="{E24A6DE2-0205-45F8-84E9-3B10A25D9682}">
      <dsp:nvSpPr>
        <dsp:cNvPr id="0" name=""/>
        <dsp:cNvSpPr/>
      </dsp:nvSpPr>
      <dsp:spPr>
        <a:xfrm>
          <a:off x="2519" y="2313295"/>
          <a:ext cx="4432087" cy="220308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smtClean="0"/>
            <a:t>Izdati mora FT poročilo, ki se kot dokument shrani v CRPP</a:t>
          </a:r>
          <a:endParaRPr lang="sl-SI" sz="2800" kern="1200"/>
        </a:p>
      </dsp:txBody>
      <dsp:txXfrm>
        <a:off x="110065" y="2420841"/>
        <a:ext cx="4216995" cy="1987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DF6CB-4D7C-47BA-8686-F8C1CFA26434}">
      <dsp:nvSpPr>
        <dsp:cNvPr id="0" name=""/>
        <dsp:cNvSpPr/>
      </dsp:nvSpPr>
      <dsp:spPr>
        <a:xfrm>
          <a:off x="0" y="106625"/>
          <a:ext cx="10955867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/>
            <a:t>e</a:t>
          </a:r>
          <a:r>
            <a:rPr lang="sl-SI" sz="2200" b="1" kern="1200" smtClean="0"/>
            <a:t>Recept </a:t>
          </a:r>
          <a:r>
            <a:rPr lang="sl-SI" sz="2200" kern="1200" smtClean="0"/>
            <a:t>- elektronsko predpisovanje zdravil</a:t>
          </a:r>
          <a:endParaRPr lang="sl-SI" sz="2200" kern="1200"/>
        </a:p>
      </dsp:txBody>
      <dsp:txXfrm>
        <a:off x="25759" y="132384"/>
        <a:ext cx="10904349" cy="476152"/>
      </dsp:txXfrm>
    </dsp:sp>
    <dsp:sp modelId="{46ECB138-7D61-404C-BB89-BCE5CACC19C0}">
      <dsp:nvSpPr>
        <dsp:cNvPr id="0" name=""/>
        <dsp:cNvSpPr/>
      </dsp:nvSpPr>
      <dsp:spPr>
        <a:xfrm>
          <a:off x="0" y="697655"/>
          <a:ext cx="10955867" cy="527670"/>
        </a:xfrm>
        <a:prstGeom prst="round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/>
            <a:t>e</a:t>
          </a:r>
          <a:r>
            <a:rPr lang="sl-SI" sz="2200" b="1" kern="1200" smtClean="0"/>
            <a:t>Naročanje </a:t>
          </a:r>
          <a:r>
            <a:rPr lang="sl-SI" sz="2200" kern="1200" smtClean="0"/>
            <a:t>- elektronsko napotovanje in naročanje pacientov</a:t>
          </a:r>
          <a:endParaRPr lang="sl-SI" sz="2200" kern="1200"/>
        </a:p>
      </dsp:txBody>
      <dsp:txXfrm>
        <a:off x="25759" y="723414"/>
        <a:ext cx="10904349" cy="476152"/>
      </dsp:txXfrm>
    </dsp:sp>
    <dsp:sp modelId="{A362C13A-0BAA-4E59-B322-081D13DF2BA1}">
      <dsp:nvSpPr>
        <dsp:cNvPr id="0" name=""/>
        <dsp:cNvSpPr/>
      </dsp:nvSpPr>
      <dsp:spPr>
        <a:xfrm>
          <a:off x="0" y="1288685"/>
          <a:ext cx="10955867" cy="52767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smtClean="0"/>
            <a:t>CRPP</a:t>
          </a:r>
          <a:r>
            <a:rPr lang="sl-SI" sz="2200" kern="1200" smtClean="0"/>
            <a:t> - c</a:t>
          </a:r>
          <a:r>
            <a:rPr lang="en-GB" sz="2200" kern="1200" smtClean="0"/>
            <a:t>entral</a:t>
          </a:r>
          <a:r>
            <a:rPr lang="sl-SI" sz="2200" kern="1200" smtClean="0"/>
            <a:t>ni r</a:t>
          </a:r>
          <a:r>
            <a:rPr lang="en-GB" sz="2200" kern="1200" smtClean="0"/>
            <a:t>egis</a:t>
          </a:r>
          <a:r>
            <a:rPr lang="sl-SI" sz="2200" kern="1200" smtClean="0"/>
            <a:t>ter</a:t>
          </a:r>
          <a:r>
            <a:rPr lang="en-GB" sz="2200" kern="1200" smtClean="0"/>
            <a:t> </a:t>
          </a:r>
          <a:r>
            <a:rPr lang="sl-SI" sz="2200" kern="1200" smtClean="0"/>
            <a:t>podatkov o p</a:t>
          </a:r>
          <a:r>
            <a:rPr lang="en-GB" sz="2200" kern="1200" smtClean="0"/>
            <a:t>a</a:t>
          </a:r>
          <a:r>
            <a:rPr lang="sl-SI" sz="2200" kern="1200" smtClean="0"/>
            <a:t>cientih</a:t>
          </a:r>
          <a:endParaRPr lang="sl-SI" sz="2200" kern="1200"/>
        </a:p>
      </dsp:txBody>
      <dsp:txXfrm>
        <a:off x="25759" y="1314444"/>
        <a:ext cx="10904349" cy="476152"/>
      </dsp:txXfrm>
    </dsp:sp>
    <dsp:sp modelId="{51ADD8D8-97BD-4EE9-A749-6F10E7AEB85E}">
      <dsp:nvSpPr>
        <dsp:cNvPr id="0" name=""/>
        <dsp:cNvSpPr/>
      </dsp:nvSpPr>
      <dsp:spPr>
        <a:xfrm>
          <a:off x="0" y="1879716"/>
          <a:ext cx="10955867" cy="527670"/>
        </a:xfrm>
        <a:prstGeom prst="round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smtClean="0"/>
            <a:t>p</a:t>
          </a:r>
          <a:r>
            <a:rPr lang="en-GB" sz="2200" b="1" kern="1200" smtClean="0"/>
            <a:t>ortal zVEM</a:t>
          </a:r>
          <a:r>
            <a:rPr lang="en-GB" sz="2200" kern="1200" smtClean="0"/>
            <a:t> </a:t>
          </a:r>
          <a:r>
            <a:rPr lang="sl-SI" sz="2200" kern="1200" smtClean="0"/>
            <a:t>- p</a:t>
          </a:r>
          <a:r>
            <a:rPr lang="pt-BR" sz="2200" kern="1200" smtClean="0"/>
            <a:t>ortal zVEM (zdravje vse na enem mestu</a:t>
          </a:r>
          <a:r>
            <a:rPr lang="sl-SI" sz="2200" kern="1200" smtClean="0"/>
            <a:t>)</a:t>
          </a:r>
          <a:endParaRPr lang="sl-SI" sz="2200" kern="1200"/>
        </a:p>
      </dsp:txBody>
      <dsp:txXfrm>
        <a:off x="25759" y="1905475"/>
        <a:ext cx="10904349" cy="476152"/>
      </dsp:txXfrm>
    </dsp:sp>
    <dsp:sp modelId="{1275867F-83BB-42A3-8221-0C03FC27ADE0}">
      <dsp:nvSpPr>
        <dsp:cNvPr id="0" name=""/>
        <dsp:cNvSpPr/>
      </dsp:nvSpPr>
      <dsp:spPr>
        <a:xfrm>
          <a:off x="0" y="2470746"/>
          <a:ext cx="10955867" cy="5276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smtClean="0"/>
            <a:t>portal zVEMPlus</a:t>
          </a:r>
          <a:r>
            <a:rPr lang="sl-SI" sz="2200" kern="1200" smtClean="0"/>
            <a:t> - </a:t>
          </a:r>
          <a:r>
            <a:rPr lang="en-US" sz="2200" kern="1200" smtClean="0"/>
            <a:t>r</a:t>
          </a:r>
          <a:r>
            <a:rPr lang="sl-SI" sz="2200" kern="1200" smtClean="0"/>
            <a:t>ešitve za profesionalne uporabnike</a:t>
          </a:r>
          <a:endParaRPr lang="sl-SI" sz="2200" kern="1200"/>
        </a:p>
      </dsp:txBody>
      <dsp:txXfrm>
        <a:off x="25759" y="2496505"/>
        <a:ext cx="10904349" cy="476152"/>
      </dsp:txXfrm>
    </dsp:sp>
    <dsp:sp modelId="{2B397C32-882A-4369-80B8-64F3A68188D7}">
      <dsp:nvSpPr>
        <dsp:cNvPr id="0" name=""/>
        <dsp:cNvSpPr/>
      </dsp:nvSpPr>
      <dsp:spPr>
        <a:xfrm>
          <a:off x="0" y="3061776"/>
          <a:ext cx="10955867" cy="527670"/>
        </a:xfrm>
        <a:prstGeom prst="round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smtClean="0"/>
            <a:t>zNET</a:t>
          </a:r>
          <a:r>
            <a:rPr lang="sl-SI" sz="2200" kern="1200" smtClean="0"/>
            <a:t> - varno zdravstveno računalniško omrežje</a:t>
          </a:r>
          <a:endParaRPr lang="sl-SI" sz="2200" kern="1200"/>
        </a:p>
      </dsp:txBody>
      <dsp:txXfrm>
        <a:off x="25759" y="3087535"/>
        <a:ext cx="10904349" cy="476152"/>
      </dsp:txXfrm>
    </dsp:sp>
    <dsp:sp modelId="{F2D52D65-F9D1-462C-A9BD-7CF51C3709FB}">
      <dsp:nvSpPr>
        <dsp:cNvPr id="0" name=""/>
        <dsp:cNvSpPr/>
      </dsp:nvSpPr>
      <dsp:spPr>
        <a:xfrm>
          <a:off x="0" y="3652806"/>
          <a:ext cx="10955867" cy="52767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/>
            <a:t>Tele</a:t>
          </a:r>
          <a:r>
            <a:rPr lang="sl-SI" sz="2200" b="1" kern="1200" smtClean="0"/>
            <a:t>r</a:t>
          </a:r>
          <a:r>
            <a:rPr lang="en-GB" sz="2200" b="1" kern="1200" smtClean="0"/>
            <a:t>adiolo</a:t>
          </a:r>
          <a:r>
            <a:rPr lang="sl-SI" sz="2200" b="1" kern="1200" smtClean="0"/>
            <a:t>gija</a:t>
          </a:r>
          <a:r>
            <a:rPr lang="sl-SI" sz="2200" kern="1200" smtClean="0"/>
            <a:t> - izmenjava radiološkega gradiva</a:t>
          </a:r>
          <a:r>
            <a:rPr lang="en-GB" sz="2200" kern="1200" smtClean="0"/>
            <a:t> </a:t>
          </a:r>
          <a:endParaRPr lang="sl-SI" sz="2200" kern="1200"/>
        </a:p>
      </dsp:txBody>
      <dsp:txXfrm>
        <a:off x="25759" y="3678565"/>
        <a:ext cx="10904349" cy="476152"/>
      </dsp:txXfrm>
    </dsp:sp>
    <dsp:sp modelId="{2C54D0C4-DBB9-47B9-A0E5-65F01922D3C2}">
      <dsp:nvSpPr>
        <dsp:cNvPr id="0" name=""/>
        <dsp:cNvSpPr/>
      </dsp:nvSpPr>
      <dsp:spPr>
        <a:xfrm>
          <a:off x="0" y="4243836"/>
          <a:ext cx="10955867" cy="527670"/>
        </a:xfrm>
        <a:prstGeom prst="round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smtClean="0"/>
            <a:t>EUEZ</a:t>
          </a:r>
          <a:r>
            <a:rPr lang="sl-SI" sz="2200" kern="1200" smtClean="0"/>
            <a:t> - Evidenca uporabnikov eZdravja</a:t>
          </a:r>
          <a:endParaRPr lang="sl-SI" sz="2200" kern="1200"/>
        </a:p>
      </dsp:txBody>
      <dsp:txXfrm>
        <a:off x="25759" y="4269595"/>
        <a:ext cx="10904349" cy="476152"/>
      </dsp:txXfrm>
    </dsp:sp>
    <dsp:sp modelId="{CD502BB9-A0A3-4A3B-9D12-4FBD5F514E23}">
      <dsp:nvSpPr>
        <dsp:cNvPr id="0" name=""/>
        <dsp:cNvSpPr/>
      </dsp:nvSpPr>
      <dsp:spPr>
        <a:xfrm>
          <a:off x="0" y="4834866"/>
          <a:ext cx="10955867" cy="527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opis ostalih rešitev eZdravja dostopen na spletni strani </a:t>
          </a:r>
          <a:r>
            <a:rPr lang="sl-SI" sz="2200" kern="1200" smtClean="0">
              <a:hlinkClick xmlns:r="http://schemas.openxmlformats.org/officeDocument/2006/relationships" r:id="rId1"/>
            </a:rPr>
            <a:t>https://ezdrav.si/</a:t>
          </a:r>
          <a:endParaRPr lang="sl-SI" sz="2200" kern="1200"/>
        </a:p>
      </dsp:txBody>
      <dsp:txXfrm>
        <a:off x="25759" y="4860625"/>
        <a:ext cx="10904349" cy="4761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00A24-D052-43DF-A45C-12D3DDBE58D5}">
      <dsp:nvSpPr>
        <dsp:cNvPr id="0" name=""/>
        <dsp:cNvSpPr/>
      </dsp:nvSpPr>
      <dsp:spPr>
        <a:xfrm>
          <a:off x="4466863" y="3275734"/>
          <a:ext cx="2253603" cy="2253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Proces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/>
            <a:t>C</a:t>
          </a:r>
          <a:endParaRPr lang="sl-SI" sz="4400" b="1" kern="1200" dirty="0"/>
        </a:p>
      </dsp:txBody>
      <dsp:txXfrm>
        <a:off x="4796896" y="3605767"/>
        <a:ext cx="1593537" cy="1593537"/>
      </dsp:txXfrm>
    </dsp:sp>
    <dsp:sp modelId="{08A4B94B-5D49-4A48-9CA1-AF28486AC789}">
      <dsp:nvSpPr>
        <dsp:cNvPr id="0" name=""/>
        <dsp:cNvSpPr/>
      </dsp:nvSpPr>
      <dsp:spPr>
        <a:xfrm rot="10641124">
          <a:off x="1327957" y="4177673"/>
          <a:ext cx="2969075" cy="706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9F8D-CE4D-4DF1-9E23-9B96DAE3853E}">
      <dsp:nvSpPr>
        <dsp:cNvPr id="0" name=""/>
        <dsp:cNvSpPr/>
      </dsp:nvSpPr>
      <dsp:spPr>
        <a:xfrm>
          <a:off x="155321" y="3611823"/>
          <a:ext cx="2348441" cy="19758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Centralni sistem pošlje poizvedbo bolnišničnemu sistemu</a:t>
          </a:r>
          <a:endParaRPr lang="sl-SI" sz="2400" b="1" kern="1200" dirty="0"/>
        </a:p>
      </dsp:txBody>
      <dsp:txXfrm>
        <a:off x="213191" y="3669693"/>
        <a:ext cx="2232701" cy="1860100"/>
      </dsp:txXfrm>
    </dsp:sp>
    <dsp:sp modelId="{2CA91240-0AFF-43B8-9811-9C7B9B4B35E5}">
      <dsp:nvSpPr>
        <dsp:cNvPr id="0" name=""/>
        <dsp:cNvSpPr/>
      </dsp:nvSpPr>
      <dsp:spPr>
        <a:xfrm rot="12796643">
          <a:off x="1384689" y="2612458"/>
          <a:ext cx="3320537" cy="706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E1BE-65C7-4434-9B68-6F35D189DBD6}">
      <dsp:nvSpPr>
        <dsp:cNvPr id="0" name=""/>
        <dsp:cNvSpPr/>
      </dsp:nvSpPr>
      <dsp:spPr>
        <a:xfrm>
          <a:off x="0" y="402081"/>
          <a:ext cx="3428027" cy="2908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sl-SI" sz="2400" b="1" kern="1200" dirty="0" smtClean="0"/>
            <a:t>Poizvedba: vse izvedene storitve (VZS) pri vseh izvajalcih zdravstvene dejavnosti, z datumom in uro izvedbe, utemeljenostjo napotitve in stopnje nujnosti</a:t>
          </a:r>
          <a:endParaRPr lang="sl-SI" sz="2400" b="1" kern="1200" dirty="0"/>
        </a:p>
      </dsp:txBody>
      <dsp:txXfrm>
        <a:off x="85184" y="487265"/>
        <a:ext cx="3257659" cy="2738014"/>
      </dsp:txXfrm>
    </dsp:sp>
    <dsp:sp modelId="{CF249ADE-F340-4808-A967-24FA4EA06267}">
      <dsp:nvSpPr>
        <dsp:cNvPr id="0" name=""/>
        <dsp:cNvSpPr/>
      </dsp:nvSpPr>
      <dsp:spPr>
        <a:xfrm rot="14858857">
          <a:off x="3709576" y="1951930"/>
          <a:ext cx="2043513" cy="706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3F062-46E0-4F08-9363-1E75FB29271C}">
      <dsp:nvSpPr>
        <dsp:cNvPr id="0" name=""/>
        <dsp:cNvSpPr/>
      </dsp:nvSpPr>
      <dsp:spPr>
        <a:xfrm>
          <a:off x="3552545" y="120279"/>
          <a:ext cx="1580422" cy="24803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Vsako noč za vse ustanove in vse VZS-je</a:t>
          </a:r>
          <a:endParaRPr lang="sl-SI" sz="2400" b="1" kern="1200" dirty="0"/>
        </a:p>
      </dsp:txBody>
      <dsp:txXfrm>
        <a:off x="3598834" y="166568"/>
        <a:ext cx="1487844" cy="2387727"/>
      </dsp:txXfrm>
    </dsp:sp>
    <dsp:sp modelId="{A44BDF67-A7C5-4BC5-9A87-B9E0AE20E9DF}">
      <dsp:nvSpPr>
        <dsp:cNvPr id="0" name=""/>
        <dsp:cNvSpPr/>
      </dsp:nvSpPr>
      <dsp:spPr>
        <a:xfrm rot="17486442">
          <a:off x="5406567" y="1948664"/>
          <a:ext cx="2023904" cy="706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73105-56D9-49C6-82FF-0E0A04443154}">
      <dsp:nvSpPr>
        <dsp:cNvPr id="0" name=""/>
        <dsp:cNvSpPr/>
      </dsp:nvSpPr>
      <dsp:spPr>
        <a:xfrm>
          <a:off x="5603561" y="120075"/>
          <a:ext cx="2369730" cy="24803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Realizirani in odpovedani termini</a:t>
          </a:r>
          <a:endParaRPr lang="sl-SI" sz="2400" b="1" kern="1200" dirty="0"/>
        </a:p>
      </dsp:txBody>
      <dsp:txXfrm>
        <a:off x="5672968" y="189482"/>
        <a:ext cx="2230916" cy="2341491"/>
      </dsp:txXfrm>
    </dsp:sp>
    <dsp:sp modelId="{429B9582-5C80-4CC6-BBF1-8E9028567580}">
      <dsp:nvSpPr>
        <dsp:cNvPr id="0" name=""/>
        <dsp:cNvSpPr/>
      </dsp:nvSpPr>
      <dsp:spPr>
        <a:xfrm rot="19639348">
          <a:off x="6450914" y="2528982"/>
          <a:ext cx="3025085" cy="706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17C6E-D6F6-48D8-B32B-48E918673AEE}">
      <dsp:nvSpPr>
        <dsp:cNvPr id="0" name=""/>
        <dsp:cNvSpPr/>
      </dsp:nvSpPr>
      <dsp:spPr>
        <a:xfrm>
          <a:off x="8184334" y="1195320"/>
          <a:ext cx="2104526" cy="174102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Podatki za analize in spremljanje</a:t>
          </a:r>
          <a:endParaRPr lang="sl-SI" sz="2400" b="1" kern="1200" dirty="0"/>
        </a:p>
      </dsp:txBody>
      <dsp:txXfrm>
        <a:off x="8235327" y="1246313"/>
        <a:ext cx="2002540" cy="1639034"/>
      </dsp:txXfrm>
    </dsp:sp>
    <dsp:sp modelId="{11834257-4814-4825-B940-C5A4AE39EFB6}">
      <dsp:nvSpPr>
        <dsp:cNvPr id="0" name=""/>
        <dsp:cNvSpPr/>
      </dsp:nvSpPr>
      <dsp:spPr>
        <a:xfrm rot="21532737">
          <a:off x="6705800" y="4027072"/>
          <a:ext cx="3130778" cy="706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C2E1-ADBA-4E8F-A1CE-8E4B49BEF3BB}">
      <dsp:nvSpPr>
        <dsp:cNvPr id="0" name=""/>
        <dsp:cNvSpPr/>
      </dsp:nvSpPr>
      <dsp:spPr>
        <a:xfrm>
          <a:off x="9280791" y="3359673"/>
          <a:ext cx="1503637" cy="19119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Trenutno slaba kakovost podatkov</a:t>
          </a:r>
          <a:endParaRPr lang="sl-SI" sz="2400" b="1" kern="1200" dirty="0"/>
        </a:p>
      </dsp:txBody>
      <dsp:txXfrm>
        <a:off x="9324831" y="3403713"/>
        <a:ext cx="1415557" cy="182391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E8B40-7F01-439E-AC6D-6AB88F19F053}">
      <dsp:nvSpPr>
        <dsp:cNvPr id="0" name=""/>
        <dsp:cNvSpPr/>
      </dsp:nvSpPr>
      <dsp:spPr>
        <a:xfrm>
          <a:off x="0" y="89375"/>
          <a:ext cx="1095586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smtClean="0"/>
            <a:t>BI - Business Intelligence</a:t>
          </a:r>
          <a:endParaRPr lang="sl-SI" sz="3300" kern="1200"/>
        </a:p>
      </dsp:txBody>
      <dsp:txXfrm>
        <a:off x="38638" y="128013"/>
        <a:ext cx="10878591" cy="714229"/>
      </dsp:txXfrm>
    </dsp:sp>
    <dsp:sp modelId="{223AF003-9737-4914-A2F7-66533EAC391F}">
      <dsp:nvSpPr>
        <dsp:cNvPr id="0" name=""/>
        <dsp:cNvSpPr/>
      </dsp:nvSpPr>
      <dsp:spPr>
        <a:xfrm>
          <a:off x="0" y="975920"/>
          <a:ext cx="10955867" cy="79150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smtClean="0"/>
            <a:t>Pregled nad podatki, poslanimi v centralni sistem eNaročanje</a:t>
          </a:r>
          <a:endParaRPr lang="sl-SI" sz="3300" kern="1200"/>
        </a:p>
      </dsp:txBody>
      <dsp:txXfrm>
        <a:off x="38638" y="1014558"/>
        <a:ext cx="10878591" cy="714229"/>
      </dsp:txXfrm>
    </dsp:sp>
    <dsp:sp modelId="{FD939C80-0672-4F63-AE5B-C2616EA87447}">
      <dsp:nvSpPr>
        <dsp:cNvPr id="0" name=""/>
        <dsp:cNvSpPr/>
      </dsp:nvSpPr>
      <dsp:spPr>
        <a:xfrm>
          <a:off x="0" y="1862466"/>
          <a:ext cx="10955867" cy="79150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smtClean="0"/>
            <a:t>Izvajanje analiz, priprava poročil, …</a:t>
          </a:r>
          <a:endParaRPr lang="sl-SI" sz="3300" kern="1200"/>
        </a:p>
      </dsp:txBody>
      <dsp:txXfrm>
        <a:off x="38638" y="1901104"/>
        <a:ext cx="10878591" cy="714229"/>
      </dsp:txXfrm>
    </dsp:sp>
    <dsp:sp modelId="{C2A66342-6B89-434E-B742-28F83BE3DE4D}">
      <dsp:nvSpPr>
        <dsp:cNvPr id="0" name=""/>
        <dsp:cNvSpPr/>
      </dsp:nvSpPr>
      <dsp:spPr>
        <a:xfrm>
          <a:off x="0" y="2749011"/>
          <a:ext cx="10955867" cy="79150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/>
            <a:t>Dnevna poročila in poročila na zahtevo</a:t>
          </a:r>
          <a:endParaRPr lang="sl-SI" sz="3300" kern="1200" dirty="0"/>
        </a:p>
      </dsp:txBody>
      <dsp:txXfrm>
        <a:off x="38638" y="2787649"/>
        <a:ext cx="10878591" cy="714229"/>
      </dsp:txXfrm>
    </dsp:sp>
    <dsp:sp modelId="{ADD551D0-3940-4200-B517-87741D69ABC7}">
      <dsp:nvSpPr>
        <dsp:cNvPr id="0" name=""/>
        <dsp:cNvSpPr/>
      </dsp:nvSpPr>
      <dsp:spPr>
        <a:xfrm>
          <a:off x="0" y="3635556"/>
          <a:ext cx="10955867" cy="7915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smtClean="0"/>
            <a:t>Potrebno naročilo oz. registracija</a:t>
          </a:r>
          <a:endParaRPr lang="sl-SI" sz="3300" kern="1200"/>
        </a:p>
      </dsp:txBody>
      <dsp:txXfrm>
        <a:off x="38638" y="3674194"/>
        <a:ext cx="10878591" cy="71422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149B1-F253-46D3-B056-DBAE2A13080D}">
      <dsp:nvSpPr>
        <dsp:cNvPr id="0" name=""/>
        <dsp:cNvSpPr/>
      </dsp:nvSpPr>
      <dsp:spPr>
        <a:xfrm>
          <a:off x="0" y="66358"/>
          <a:ext cx="1095586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Ureditev dostopa: </a:t>
          </a:r>
          <a:endParaRPr lang="sl-SI" sz="3300" kern="1200"/>
        </a:p>
      </dsp:txBody>
      <dsp:txXfrm>
        <a:off x="38638" y="104996"/>
        <a:ext cx="10878591" cy="714229"/>
      </dsp:txXfrm>
    </dsp:sp>
    <dsp:sp modelId="{962B9F14-B72C-4CD4-9F05-5826CB8107C6}">
      <dsp:nvSpPr>
        <dsp:cNvPr id="0" name=""/>
        <dsp:cNvSpPr/>
      </dsp:nvSpPr>
      <dsp:spPr>
        <a:xfrm>
          <a:off x="0" y="857863"/>
          <a:ext cx="1095586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>
              <a:hlinkClick xmlns:r="http://schemas.openxmlformats.org/officeDocument/2006/relationships" r:id="rId1"/>
            </a:rPr>
            <a:t>https://zvem.ezdrav.si/javniobrazci/ui/obrDostopBI</a:t>
          </a:r>
          <a:r>
            <a:rPr lang="en-US" sz="2600" kern="1200" smtClean="0"/>
            <a:t> </a:t>
          </a:r>
          <a:endParaRPr lang="sl-SI" sz="2600" kern="1200"/>
        </a:p>
      </dsp:txBody>
      <dsp:txXfrm>
        <a:off x="0" y="857863"/>
        <a:ext cx="10955867" cy="546480"/>
      </dsp:txXfrm>
    </dsp:sp>
    <dsp:sp modelId="{0CE559FF-9EFE-4222-A28D-7F88D307AA71}">
      <dsp:nvSpPr>
        <dsp:cNvPr id="0" name=""/>
        <dsp:cNvSpPr/>
      </dsp:nvSpPr>
      <dsp:spPr>
        <a:xfrm>
          <a:off x="0" y="1404343"/>
          <a:ext cx="10955867" cy="7915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Vrste poročil</a:t>
          </a:r>
          <a:endParaRPr lang="sl-SI" sz="3300" kern="1200"/>
        </a:p>
      </dsp:txBody>
      <dsp:txXfrm>
        <a:off x="38638" y="1442981"/>
        <a:ext cx="10878591" cy="714229"/>
      </dsp:txXfrm>
    </dsp:sp>
    <dsp:sp modelId="{B90BE64C-24D8-4AA7-863B-4B3044349E8C}">
      <dsp:nvSpPr>
        <dsp:cNvPr id="0" name=""/>
        <dsp:cNvSpPr/>
      </dsp:nvSpPr>
      <dsp:spPr>
        <a:xfrm>
          <a:off x="0" y="2195848"/>
          <a:ext cx="10955867" cy="225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Odpovedana naročila</a:t>
          </a:r>
          <a:endParaRPr lang="sl-SI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Aktivna naročila</a:t>
          </a:r>
          <a:endParaRPr lang="sl-SI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Prikaz prvega prostega termina</a:t>
          </a:r>
          <a:endParaRPr lang="sl-SI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Prikaz spreminjanja števila dni do prvega prostega termina</a:t>
          </a:r>
          <a:endParaRPr lang="sl-SI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Ralizirana naročila</a:t>
          </a:r>
          <a:endParaRPr lang="sl-SI" sz="2600" kern="1200"/>
        </a:p>
      </dsp:txBody>
      <dsp:txXfrm>
        <a:off x="0" y="2195848"/>
        <a:ext cx="10955867" cy="225423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4E7F4-CF47-44F9-B786-23FA39176CE4}">
      <dsp:nvSpPr>
        <dsp:cNvPr id="0" name=""/>
        <dsp:cNvSpPr/>
      </dsp:nvSpPr>
      <dsp:spPr>
        <a:xfrm>
          <a:off x="0" y="59878"/>
          <a:ext cx="10955867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Navodila:</a:t>
          </a:r>
          <a:endParaRPr lang="sl-SI" sz="2300" kern="1200"/>
        </a:p>
      </dsp:txBody>
      <dsp:txXfrm>
        <a:off x="26930" y="86808"/>
        <a:ext cx="10902007" cy="497795"/>
      </dsp:txXfrm>
    </dsp:sp>
    <dsp:sp modelId="{0379E6AD-8CAF-4F72-93D7-34D901AE7F44}">
      <dsp:nvSpPr>
        <dsp:cNvPr id="0" name=""/>
        <dsp:cNvSpPr/>
      </dsp:nvSpPr>
      <dsp:spPr>
        <a:xfrm>
          <a:off x="0" y="611533"/>
          <a:ext cx="10955867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800" kern="1200" smtClean="0">
              <a:hlinkClick xmlns:r="http://schemas.openxmlformats.org/officeDocument/2006/relationships" r:id="rId1"/>
            </a:rPr>
            <a:t>https://ezdrav.si/wp-content/uploads/2023/11/Porocila-o-kakovosti-podatkov-navodila-za-izvajalce-zdravstvene-dejavnostiV4.pdf</a:t>
          </a:r>
          <a:endParaRPr lang="sl-SI" sz="1800" kern="1200"/>
        </a:p>
      </dsp:txBody>
      <dsp:txXfrm>
        <a:off x="0" y="611533"/>
        <a:ext cx="10955867" cy="571320"/>
      </dsp:txXfrm>
    </dsp:sp>
    <dsp:sp modelId="{27ADFC61-C7B9-4523-988F-C5277C9FBBA0}">
      <dsp:nvSpPr>
        <dsp:cNvPr id="0" name=""/>
        <dsp:cNvSpPr/>
      </dsp:nvSpPr>
      <dsp:spPr>
        <a:xfrm>
          <a:off x="0" y="1182853"/>
          <a:ext cx="10955867" cy="55165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Zahtevek:</a:t>
          </a:r>
          <a:endParaRPr lang="sl-SI" sz="2300" kern="1200"/>
        </a:p>
      </dsp:txBody>
      <dsp:txXfrm>
        <a:off x="26930" y="1209783"/>
        <a:ext cx="10902007" cy="497795"/>
      </dsp:txXfrm>
    </dsp:sp>
    <dsp:sp modelId="{49322241-CC75-400C-AA21-4F52AE02DC8E}">
      <dsp:nvSpPr>
        <dsp:cNvPr id="0" name=""/>
        <dsp:cNvSpPr/>
      </dsp:nvSpPr>
      <dsp:spPr>
        <a:xfrm>
          <a:off x="0" y="1734508"/>
          <a:ext cx="10955867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>
              <a:hlinkClick xmlns:r="http://schemas.openxmlformats.org/officeDocument/2006/relationships" r:id="rId2"/>
            </a:rPr>
            <a:t>https://ezdrav.si/wp-content/uploads/2023/11/Vloga-za-dostop-do-resitve-eNarocanjeBI_-V2.pdf</a:t>
          </a:r>
          <a:endParaRPr lang="sl-SI" sz="1800" kern="1200"/>
        </a:p>
      </dsp:txBody>
      <dsp:txXfrm>
        <a:off x="0" y="1734508"/>
        <a:ext cx="10955867" cy="380880"/>
      </dsp:txXfrm>
    </dsp:sp>
    <dsp:sp modelId="{35EDBB1C-DD3D-4AF2-9A27-972879234DF1}">
      <dsp:nvSpPr>
        <dsp:cNvPr id="0" name=""/>
        <dsp:cNvSpPr/>
      </dsp:nvSpPr>
      <dsp:spPr>
        <a:xfrm>
          <a:off x="0" y="2115388"/>
          <a:ext cx="10955867" cy="55165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Poročila:</a:t>
          </a:r>
          <a:endParaRPr lang="sl-SI" sz="2300" kern="1200"/>
        </a:p>
      </dsp:txBody>
      <dsp:txXfrm>
        <a:off x="26930" y="2142318"/>
        <a:ext cx="10902007" cy="497795"/>
      </dsp:txXfrm>
    </dsp:sp>
    <dsp:sp modelId="{12A7B904-F86E-440A-BFBA-5D962954161E}">
      <dsp:nvSpPr>
        <dsp:cNvPr id="0" name=""/>
        <dsp:cNvSpPr/>
      </dsp:nvSpPr>
      <dsp:spPr>
        <a:xfrm>
          <a:off x="0" y="2667043"/>
          <a:ext cx="10955867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Naročila, prejeta iz lokalnega sistema</a:t>
          </a:r>
          <a:endParaRPr lang="sl-SI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Prejeta naročila, ki zaradi napak niso zabeležena v eNaročanje</a:t>
          </a:r>
          <a:endParaRPr lang="sl-SI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Poročilo o uspešni komunikaciji z ustanovo v nočnih procesih</a:t>
          </a:r>
          <a:endParaRPr lang="sl-SI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Profilirana poročila</a:t>
          </a:r>
          <a:endParaRPr lang="sl-SI" sz="1800" kern="1200"/>
        </a:p>
      </dsp:txBody>
      <dsp:txXfrm>
        <a:off x="0" y="2667043"/>
        <a:ext cx="10955867" cy="1237860"/>
      </dsp:txXfrm>
    </dsp:sp>
    <dsp:sp modelId="{4FE78DD3-C4C3-49B9-8F58-0191BF58EF25}">
      <dsp:nvSpPr>
        <dsp:cNvPr id="0" name=""/>
        <dsp:cNvSpPr/>
      </dsp:nvSpPr>
      <dsp:spPr>
        <a:xfrm>
          <a:off x="0" y="3904903"/>
          <a:ext cx="10955867" cy="5516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Potrebna vloga EUEZ “Sestra (administrator) zdravstvene ustanove”</a:t>
          </a:r>
          <a:endParaRPr lang="sl-SI" sz="2300" kern="1200"/>
        </a:p>
      </dsp:txBody>
      <dsp:txXfrm>
        <a:off x="26930" y="3931833"/>
        <a:ext cx="10902007" cy="49779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8C32-9DEA-4E95-A605-42896CF695B5}">
      <dsp:nvSpPr>
        <dsp:cNvPr id="0" name=""/>
        <dsp:cNvSpPr/>
      </dsp:nvSpPr>
      <dsp:spPr>
        <a:xfrm>
          <a:off x="0" y="77338"/>
          <a:ext cx="10955867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Namestitev nadgrajene lokalne aplikacije v informacijskem sistemu izvajalca zdravstvene dejavnosti</a:t>
          </a:r>
          <a:endParaRPr lang="sl-SI" sz="2600" kern="1200" dirty="0"/>
        </a:p>
      </dsp:txBody>
      <dsp:txXfrm>
        <a:off x="50489" y="127827"/>
        <a:ext cx="10854889" cy="933302"/>
      </dsp:txXfrm>
    </dsp:sp>
    <dsp:sp modelId="{968DF0F9-34DD-4FB1-8C5C-8D906FB472DC}">
      <dsp:nvSpPr>
        <dsp:cNvPr id="0" name=""/>
        <dsp:cNvSpPr/>
      </dsp:nvSpPr>
      <dsp:spPr>
        <a:xfrm>
          <a:off x="0" y="1186498"/>
          <a:ext cx="10955867" cy="10342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Vključitev v zNET (varno zdravstveno komunikacijsko omrežje)</a:t>
          </a:r>
          <a:endParaRPr lang="sl-SI" sz="2600" kern="1200" dirty="0"/>
        </a:p>
      </dsp:txBody>
      <dsp:txXfrm>
        <a:off x="50489" y="1236987"/>
        <a:ext cx="10854889" cy="933302"/>
      </dsp:txXfrm>
    </dsp:sp>
    <dsp:sp modelId="{F5B2AF60-9460-42C2-BED1-C0F762AD7183}">
      <dsp:nvSpPr>
        <dsp:cNvPr id="0" name=""/>
        <dsp:cNvSpPr/>
      </dsp:nvSpPr>
      <dsp:spPr>
        <a:xfrm>
          <a:off x="0" y="2295658"/>
          <a:ext cx="10955867" cy="10342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Ustrezne vloge uporabnikov v </a:t>
          </a:r>
          <a:r>
            <a:rPr lang="en-US" sz="2600" kern="1200" dirty="0" smtClean="0"/>
            <a:t>EUEZ</a:t>
          </a:r>
          <a:r>
            <a:rPr lang="sl-SI" sz="2600" kern="1200" dirty="0" smtClean="0"/>
            <a:t> (</a:t>
          </a:r>
          <a:r>
            <a:rPr lang="en-US" sz="2600" kern="1200" dirty="0" smtClean="0"/>
            <a:t>evidence </a:t>
          </a:r>
          <a:r>
            <a:rPr lang="en-US" sz="2600" kern="1200" dirty="0" err="1" smtClean="0"/>
            <a:t>uporabnikov</a:t>
          </a:r>
          <a:r>
            <a:rPr lang="en-US" sz="2600" kern="1200" dirty="0" smtClean="0"/>
            <a:t> eZdravja</a:t>
          </a:r>
          <a:r>
            <a:rPr lang="sl-SI" sz="2600" kern="1200" dirty="0" smtClean="0"/>
            <a:t>)</a:t>
          </a:r>
          <a:endParaRPr lang="sl-SI" sz="2600" kern="1200" dirty="0"/>
        </a:p>
      </dsp:txBody>
      <dsp:txXfrm>
        <a:off x="50489" y="2346147"/>
        <a:ext cx="10854889" cy="933302"/>
      </dsp:txXfrm>
    </dsp:sp>
    <dsp:sp modelId="{43F336D9-5C4F-423D-A9B2-C08939B9AEF0}">
      <dsp:nvSpPr>
        <dsp:cNvPr id="0" name=""/>
        <dsp:cNvSpPr/>
      </dsp:nvSpPr>
      <dsp:spPr>
        <a:xfrm>
          <a:off x="0" y="3404818"/>
          <a:ext cx="10955867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smtClean="0"/>
            <a:t>Registracija izvajalca (fizioterapevta) v sistem eNaročanja</a:t>
          </a:r>
          <a:endParaRPr lang="sl-SI" sz="2600" kern="1200"/>
        </a:p>
      </dsp:txBody>
      <dsp:txXfrm>
        <a:off x="50489" y="3455307"/>
        <a:ext cx="10854889" cy="9333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00BE2-2A29-4482-A7D4-3986FFEF3F1F}">
      <dsp:nvSpPr>
        <dsp:cNvPr id="0" name=""/>
        <dsp:cNvSpPr/>
      </dsp:nvSpPr>
      <dsp:spPr>
        <a:xfrm>
          <a:off x="53" y="72945"/>
          <a:ext cx="5119514" cy="7851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Na strani predpisovalcev (napotovalcev):</a:t>
          </a:r>
          <a:endParaRPr lang="sl-SI" sz="2100" kern="1200"/>
        </a:p>
      </dsp:txBody>
      <dsp:txXfrm>
        <a:off x="53" y="72945"/>
        <a:ext cx="5119514" cy="785175"/>
      </dsp:txXfrm>
    </dsp:sp>
    <dsp:sp modelId="{CB6E39AD-417D-465E-935F-D9D17C3ED0FF}">
      <dsp:nvSpPr>
        <dsp:cNvPr id="0" name=""/>
        <dsp:cNvSpPr/>
      </dsp:nvSpPr>
      <dsp:spPr>
        <a:xfrm>
          <a:off x="53" y="858121"/>
          <a:ext cx="5119514" cy="417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smtClean="0"/>
            <a:t>Obstajajo rešitve za vnašanje DN FT v lokalne sisteme</a:t>
          </a:r>
          <a:endParaRPr lang="sl-SI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u="sng" kern="1200" dirty="0" smtClean="0"/>
            <a:t>Trenutno</a:t>
          </a:r>
          <a:r>
            <a:rPr lang="sl-SI" sz="2100" kern="1200" dirty="0" smtClean="0"/>
            <a:t>: DN se tiskajo na papirni zeleni </a:t>
          </a:r>
          <a:r>
            <a:rPr lang="sl-SI" sz="2100" kern="1200" dirty="0" err="1" smtClean="0"/>
            <a:t>Obr</a:t>
          </a:r>
          <a:r>
            <a:rPr lang="sl-SI" sz="2100" kern="1200" dirty="0" smtClean="0"/>
            <a:t>. DN FT</a:t>
          </a:r>
          <a:endParaRPr lang="sl-SI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u="sng" kern="1200" smtClean="0"/>
            <a:t>V prihodnje</a:t>
          </a:r>
          <a:r>
            <a:rPr lang="sl-SI" sz="2100" kern="1200" smtClean="0"/>
            <a:t>: e-DN FT se bo poslal v centralni sistem eNaročanja</a:t>
          </a:r>
          <a:endParaRPr lang="sl-SI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smtClean="0"/>
            <a:t>Preverjanje vseh potrebnih podatkov</a:t>
          </a:r>
          <a:endParaRPr lang="sl-SI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dirty="0" smtClean="0"/>
            <a:t>Digitalno podpisan dokument</a:t>
          </a:r>
          <a:endParaRPr lang="sl-SI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Neobvezno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tiskanje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potrdila</a:t>
          </a:r>
          <a:r>
            <a:rPr lang="en-US" sz="2100" kern="1200" dirty="0" smtClean="0"/>
            <a:t> o </a:t>
          </a:r>
          <a:r>
            <a:rPr lang="en-US" sz="2100" kern="1200" dirty="0" err="1" smtClean="0"/>
            <a:t>napotitvi</a:t>
          </a:r>
          <a:endParaRPr lang="sl-SI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100" kern="1200" dirty="0"/>
        </a:p>
      </dsp:txBody>
      <dsp:txXfrm>
        <a:off x="53" y="858121"/>
        <a:ext cx="5119514" cy="4175659"/>
      </dsp:txXfrm>
    </dsp:sp>
    <dsp:sp modelId="{4F9B11CF-9F02-400E-9F2E-9D0855320A7C}">
      <dsp:nvSpPr>
        <dsp:cNvPr id="0" name=""/>
        <dsp:cNvSpPr/>
      </dsp:nvSpPr>
      <dsp:spPr>
        <a:xfrm>
          <a:off x="5836299" y="72945"/>
          <a:ext cx="5119514" cy="7851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smtClean="0"/>
            <a:t>Na strani napotnih izvajalcev (fizioterapevtov)</a:t>
          </a:r>
          <a:endParaRPr lang="sl-SI" sz="2100" kern="1200"/>
        </a:p>
      </dsp:txBody>
      <dsp:txXfrm>
        <a:off x="5836299" y="72945"/>
        <a:ext cx="5119514" cy="785175"/>
      </dsp:txXfrm>
    </dsp:sp>
    <dsp:sp modelId="{D94E99A1-ECC8-4A13-AC9C-59C8091D3260}">
      <dsp:nvSpPr>
        <dsp:cNvPr id="0" name=""/>
        <dsp:cNvSpPr/>
      </dsp:nvSpPr>
      <dsp:spPr>
        <a:xfrm>
          <a:off x="5836299" y="858121"/>
          <a:ext cx="5119514" cy="417565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smtClean="0"/>
            <a:t>Obstajajo rešitve za urejanje čakalnih seznamov</a:t>
          </a:r>
          <a:endParaRPr lang="sl-SI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u="sng" kern="1200" dirty="0" smtClean="0"/>
            <a:t>Trenutno</a:t>
          </a:r>
          <a:r>
            <a:rPr lang="sl-SI" sz="2100" kern="1200" dirty="0" smtClean="0"/>
            <a:t>: termini in podatki iz </a:t>
          </a:r>
          <a:r>
            <a:rPr lang="sl-SI" sz="2100" kern="1200" dirty="0" err="1" smtClean="0"/>
            <a:t>DNjev</a:t>
          </a:r>
          <a:r>
            <a:rPr lang="sl-SI" sz="2100" kern="1200" dirty="0" smtClean="0"/>
            <a:t> se ročno vnašajo</a:t>
          </a:r>
          <a:endParaRPr lang="sl-SI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Poročanje</a:t>
          </a:r>
          <a:r>
            <a:rPr lang="en-US" sz="2100" kern="1200" dirty="0" smtClean="0"/>
            <a:t> v </a:t>
          </a:r>
          <a:r>
            <a:rPr lang="en-US" sz="2100" kern="1200" dirty="0" err="1" smtClean="0"/>
            <a:t>procesih</a:t>
          </a:r>
          <a:r>
            <a:rPr lang="en-US" sz="2100" kern="1200" dirty="0" smtClean="0"/>
            <a:t> A in B</a:t>
          </a:r>
          <a:endParaRPr lang="sl-SI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u="sng" kern="1200" dirty="0" smtClean="0"/>
            <a:t>V prihodnje</a:t>
          </a:r>
          <a:r>
            <a:rPr lang="sl-SI" sz="2100" kern="1200" dirty="0" smtClean="0"/>
            <a:t>: </a:t>
          </a:r>
          <a:endParaRPr lang="sl-SI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dirty="0" smtClean="0"/>
            <a:t>čakalni seznami urejeni po </a:t>
          </a:r>
          <a:r>
            <a:rPr lang="en-US" sz="2100" kern="1200" dirty="0" err="1" smtClean="0"/>
            <a:t>novih</a:t>
          </a:r>
          <a:r>
            <a:rPr lang="en-US" sz="2100" kern="1200" dirty="0" smtClean="0"/>
            <a:t> </a:t>
          </a:r>
          <a:r>
            <a:rPr lang="sl-SI" sz="2100" kern="1200" dirty="0" smtClean="0"/>
            <a:t>VZS</a:t>
          </a:r>
          <a:r>
            <a:rPr lang="en-US" sz="2100" kern="1200" dirty="0" err="1" smtClean="0"/>
            <a:t>jih</a:t>
          </a:r>
          <a:endParaRPr lang="sl-SI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dirty="0" smtClean="0"/>
            <a:t>lahko se bo izvedlo e-naročilo</a:t>
          </a:r>
          <a:endParaRPr lang="sl-SI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smtClean="0"/>
            <a:t>e-DN FT se bo prenesel iz centralnega sistema eNaročanja</a:t>
          </a:r>
          <a:endParaRPr lang="sl-SI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100" kern="1200" smtClean="0"/>
            <a:t>(že sedaj) samodejno poročanje o prostih terminih, čakajočih, …</a:t>
          </a:r>
          <a:endParaRPr lang="sl-SI" sz="2100" kern="1200"/>
        </a:p>
      </dsp:txBody>
      <dsp:txXfrm>
        <a:off x="5836299" y="858121"/>
        <a:ext cx="5119514" cy="417565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08C5C-F786-4997-8E2E-814F26179DCE}">
      <dsp:nvSpPr>
        <dsp:cNvPr id="0" name=""/>
        <dsp:cNvSpPr/>
      </dsp:nvSpPr>
      <dsp:spPr>
        <a:xfrm>
          <a:off x="0" y="1292"/>
          <a:ext cx="10214919" cy="747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Prihranek časa pri uvrščanju zavarovanih oseb v čakalni seznam in avtomatična določitev datuma za prvo obravnavo</a:t>
          </a:r>
          <a:endParaRPr lang="sl-SI" sz="2400" kern="1200" dirty="0"/>
        </a:p>
      </dsp:txBody>
      <dsp:txXfrm>
        <a:off x="36498" y="37790"/>
        <a:ext cx="10141923" cy="674661"/>
      </dsp:txXfrm>
    </dsp:sp>
    <dsp:sp modelId="{859B2DD4-9E33-43D8-8035-92A4273DE493}">
      <dsp:nvSpPr>
        <dsp:cNvPr id="0" name=""/>
        <dsp:cNvSpPr/>
      </dsp:nvSpPr>
      <dsp:spPr>
        <a:xfrm>
          <a:off x="0" y="760172"/>
          <a:ext cx="10214919" cy="747657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Ni stroškov v zvezi s pošiljanjem oziroma obveščanjem zavarovanih oseb o terminu začetka fizioterapevtske obravnave </a:t>
          </a:r>
          <a:endParaRPr lang="sl-SI" sz="2400" kern="1200" dirty="0"/>
        </a:p>
      </dsp:txBody>
      <dsp:txXfrm>
        <a:off x="36498" y="796670"/>
        <a:ext cx="10141923" cy="674661"/>
      </dsp:txXfrm>
    </dsp:sp>
    <dsp:sp modelId="{4562F7B4-A942-43F5-AD71-3C2C4D25B886}">
      <dsp:nvSpPr>
        <dsp:cNvPr id="0" name=""/>
        <dsp:cNvSpPr/>
      </dsp:nvSpPr>
      <dsp:spPr>
        <a:xfrm>
          <a:off x="0" y="1519051"/>
          <a:ext cx="10214919" cy="74765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Ni več potrebe za prepisovanje podatkov iz listine DN FT v svoj lokalni informacijski sistem (prihranek časa)</a:t>
          </a:r>
          <a:endParaRPr lang="sl-SI" sz="2400" kern="1200" dirty="0"/>
        </a:p>
      </dsp:txBody>
      <dsp:txXfrm>
        <a:off x="36498" y="1555549"/>
        <a:ext cx="10141923" cy="674661"/>
      </dsp:txXfrm>
    </dsp:sp>
    <dsp:sp modelId="{9DC9D4BF-479D-4F2D-85DB-8C04AF512265}">
      <dsp:nvSpPr>
        <dsp:cNvPr id="0" name=""/>
        <dsp:cNvSpPr/>
      </dsp:nvSpPr>
      <dsp:spPr>
        <a:xfrm>
          <a:off x="0" y="2277930"/>
          <a:ext cx="10214919" cy="74765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Pregled vseh e-DN FT za zavarovano osebo, po statusih e-DN FT</a:t>
          </a:r>
          <a:endParaRPr lang="sl-SI" sz="2400" kern="1200" dirty="0"/>
        </a:p>
      </dsp:txBody>
      <dsp:txXfrm>
        <a:off x="36498" y="2314428"/>
        <a:ext cx="10141923" cy="674661"/>
      </dsp:txXfrm>
    </dsp:sp>
    <dsp:sp modelId="{D860AF0C-4554-4C90-8491-7A0881DA970D}">
      <dsp:nvSpPr>
        <dsp:cNvPr id="0" name=""/>
        <dsp:cNvSpPr/>
      </dsp:nvSpPr>
      <dsp:spPr>
        <a:xfrm>
          <a:off x="0" y="3036810"/>
          <a:ext cx="10214919" cy="74765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Samodejno izpolnjevanje in pošiljanje FT poročila v CRPP</a:t>
          </a:r>
          <a:endParaRPr lang="sl-SI" sz="2400" kern="1200" dirty="0"/>
        </a:p>
      </dsp:txBody>
      <dsp:txXfrm>
        <a:off x="36498" y="3073308"/>
        <a:ext cx="10141923" cy="674661"/>
      </dsp:txXfrm>
    </dsp:sp>
    <dsp:sp modelId="{3DAA30A3-AAA1-4CA5-93D7-E76B17115102}">
      <dsp:nvSpPr>
        <dsp:cNvPr id="0" name=""/>
        <dsp:cNvSpPr/>
      </dsp:nvSpPr>
      <dsp:spPr>
        <a:xfrm>
          <a:off x="0" y="3795689"/>
          <a:ext cx="10214919" cy="747657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Dostop do pacientovih podatkov na napotnih </a:t>
          </a:r>
          <a:r>
            <a:rPr lang="en-US" sz="2400" kern="1200" dirty="0" err="1" smtClean="0"/>
            <a:t>listinah</a:t>
          </a:r>
          <a:r>
            <a:rPr lang="sl-SI" sz="2400" kern="1200" dirty="0" smtClean="0"/>
            <a:t> in v CRPP</a:t>
          </a:r>
          <a:endParaRPr lang="sl-SI" sz="2400" kern="1200" dirty="0"/>
        </a:p>
      </dsp:txBody>
      <dsp:txXfrm>
        <a:off x="36498" y="3832187"/>
        <a:ext cx="10141923" cy="674661"/>
      </dsp:txXfrm>
    </dsp:sp>
    <dsp:sp modelId="{826A26A2-CDDC-4D5F-B4E9-CC11781530F0}">
      <dsp:nvSpPr>
        <dsp:cNvPr id="0" name=""/>
        <dsp:cNvSpPr/>
      </dsp:nvSpPr>
      <dsp:spPr>
        <a:xfrm>
          <a:off x="0" y="4554568"/>
          <a:ext cx="10214919" cy="74765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Prihranek stroškov glede nakupa papirnega obrazca </a:t>
          </a:r>
          <a:r>
            <a:rPr lang="sl-SI" sz="2400" kern="1200" dirty="0" err="1" smtClean="0"/>
            <a:t>Obr</a:t>
          </a:r>
          <a:r>
            <a:rPr lang="sl-SI" sz="2400" kern="1200" dirty="0" smtClean="0"/>
            <a:t>. DN FT</a:t>
          </a:r>
          <a:endParaRPr lang="sl-SI" sz="2400" kern="1200" dirty="0"/>
        </a:p>
      </dsp:txBody>
      <dsp:txXfrm>
        <a:off x="36498" y="4591066"/>
        <a:ext cx="10141923" cy="67466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B1A50-8B50-4516-9274-7BD4AB625858}">
      <dsp:nvSpPr>
        <dsp:cNvPr id="0" name=""/>
        <dsp:cNvSpPr/>
      </dsp:nvSpPr>
      <dsp:spPr>
        <a:xfrm>
          <a:off x="0" y="276934"/>
          <a:ext cx="4677569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smtClean="0"/>
            <a:t>Pooblastila zdravstvenih delavcev in drugih pooblaščenih oseb za obdelavo podatkov v CRPP (</a:t>
          </a:r>
          <a:r>
            <a:rPr lang="sl-SI" sz="1500" b="1" kern="1200" smtClean="0"/>
            <a:t>Pravilnik </a:t>
          </a:r>
          <a:r>
            <a:rPr lang="pl-PL" sz="1500" b="1" kern="1200" smtClean="0"/>
            <a:t>o pooblastilih za obdelavo podatkov v CRPP</a:t>
          </a:r>
          <a:r>
            <a:rPr lang="en-US" sz="1500" kern="1200" smtClean="0"/>
            <a:t> - priloga</a:t>
          </a:r>
          <a:r>
            <a:rPr lang="sl-SI" sz="1500" kern="1200" smtClean="0"/>
            <a:t>) </a:t>
          </a:r>
          <a:endParaRPr lang="sl-SI" sz="1500" kern="1200"/>
        </a:p>
      </dsp:txBody>
      <dsp:txXfrm>
        <a:off x="40266" y="317200"/>
        <a:ext cx="4597037" cy="744318"/>
      </dsp:txXfrm>
    </dsp:sp>
    <dsp:sp modelId="{B29A9AB0-1274-4A06-8FF3-9C3C3CBD570C}">
      <dsp:nvSpPr>
        <dsp:cNvPr id="0" name=""/>
        <dsp:cNvSpPr/>
      </dsp:nvSpPr>
      <dsp:spPr>
        <a:xfrm>
          <a:off x="0" y="1144984"/>
          <a:ext cx="4677569" cy="824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Fizioterapevti imajo dostop do zdravstvene dokumentacije pacientov v CRPP</a:t>
          </a:r>
          <a:endParaRPr lang="sl-SI" sz="1500" kern="1200"/>
        </a:p>
      </dsp:txBody>
      <dsp:txXfrm>
        <a:off x="40266" y="1185250"/>
        <a:ext cx="4597037" cy="74431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E084-70D6-44DD-BFD4-35C1C61F5C65}">
      <dsp:nvSpPr>
        <dsp:cNvPr id="0" name=""/>
        <dsp:cNvSpPr/>
      </dsp:nvSpPr>
      <dsp:spPr>
        <a:xfrm>
          <a:off x="0" y="114868"/>
          <a:ext cx="10955867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Vloga ‚Fizioterapevt‘</a:t>
          </a:r>
          <a:endParaRPr lang="sl-SI" sz="2200" kern="1200"/>
        </a:p>
      </dsp:txBody>
      <dsp:txXfrm>
        <a:off x="25759" y="140627"/>
        <a:ext cx="10904349" cy="476152"/>
      </dsp:txXfrm>
    </dsp:sp>
    <dsp:sp modelId="{04172146-8F2C-4CBD-BFCD-A4B16F60F0C9}">
      <dsp:nvSpPr>
        <dsp:cNvPr id="0" name=""/>
        <dsp:cNvSpPr/>
      </dsp:nvSpPr>
      <dsp:spPr>
        <a:xfrm>
          <a:off x="0" y="705898"/>
          <a:ext cx="10955867" cy="52767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Določa aktivnosti, ki jih fizioterapevt lahko izvaja v sistemu eNaročanje</a:t>
          </a:r>
          <a:endParaRPr lang="sl-SI" sz="2200" kern="1200"/>
        </a:p>
      </dsp:txBody>
      <dsp:txXfrm>
        <a:off x="25759" y="731657"/>
        <a:ext cx="10904349" cy="476152"/>
      </dsp:txXfrm>
    </dsp:sp>
    <dsp:sp modelId="{2EED0D5F-6ABD-4DF3-824A-635489CDC08A}">
      <dsp:nvSpPr>
        <dsp:cNvPr id="0" name=""/>
        <dsp:cNvSpPr/>
      </dsp:nvSpPr>
      <dsp:spPr>
        <a:xfrm>
          <a:off x="0" y="1296928"/>
          <a:ext cx="10955867" cy="52767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Fizioterapevt:</a:t>
          </a:r>
          <a:endParaRPr lang="sl-SI" sz="2200" kern="1200"/>
        </a:p>
      </dsp:txBody>
      <dsp:txXfrm>
        <a:off x="25759" y="1322687"/>
        <a:ext cx="10904349" cy="476152"/>
      </dsp:txXfrm>
    </dsp:sp>
    <dsp:sp modelId="{1E17F330-9754-4E9B-B659-09D133A56D4B}">
      <dsp:nvSpPr>
        <dsp:cNvPr id="0" name=""/>
        <dsp:cNvSpPr/>
      </dsp:nvSpPr>
      <dsp:spPr>
        <a:xfrm>
          <a:off x="0" y="1824598"/>
          <a:ext cx="10955867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4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700" kern="1200" dirty="0" smtClean="0"/>
            <a:t>Lahko:</a:t>
          </a:r>
          <a:endParaRPr lang="sl-SI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700" kern="1200" dirty="0" smtClean="0"/>
            <a:t>Ustvari e-DN FT iz papirnega DN </a:t>
          </a:r>
          <a:endParaRPr lang="sl-SI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700" kern="1200" dirty="0" smtClean="0"/>
            <a:t>Ustvari e-naročilo</a:t>
          </a:r>
          <a:endParaRPr lang="sl-SI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I</a:t>
          </a:r>
          <a:r>
            <a:rPr lang="sl-SI" sz="1700" kern="1200" dirty="0" smtClean="0"/>
            <a:t>zvede sprejem</a:t>
          </a:r>
          <a:endParaRPr lang="sl-SI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700" kern="1200" dirty="0" smtClean="0"/>
            <a:t>Izvede odpust</a:t>
          </a:r>
          <a:endParaRPr lang="sl-SI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700" kern="1200" dirty="0" smtClean="0"/>
            <a:t>Pregleduje zgodovino e-DN FT</a:t>
          </a:r>
          <a:endParaRPr lang="sl-SI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700" kern="1200" dirty="0" err="1" smtClean="0"/>
            <a:t>Vpogleduje</a:t>
          </a:r>
          <a:r>
            <a:rPr lang="sl-SI" sz="1700" kern="1200" dirty="0" smtClean="0"/>
            <a:t> </a:t>
          </a:r>
          <a:r>
            <a:rPr lang="en-US" sz="1700" kern="1200" dirty="0" smtClean="0"/>
            <a:t>v </a:t>
          </a:r>
          <a:r>
            <a:rPr lang="sl-SI" sz="1700" kern="1200" dirty="0" smtClean="0"/>
            <a:t>medicinske in administrativne podatke</a:t>
          </a:r>
          <a:endParaRPr lang="sl-SI" sz="1700" kern="1200" dirty="0"/>
        </a:p>
      </dsp:txBody>
      <dsp:txXfrm>
        <a:off x="0" y="1824598"/>
        <a:ext cx="10955867" cy="2049300"/>
      </dsp:txXfrm>
    </dsp:sp>
    <dsp:sp modelId="{8042CDEE-F117-4198-AAC9-457E2F16BFD1}">
      <dsp:nvSpPr>
        <dsp:cNvPr id="0" name=""/>
        <dsp:cNvSpPr/>
      </dsp:nvSpPr>
      <dsp:spPr>
        <a:xfrm>
          <a:off x="0" y="3873898"/>
          <a:ext cx="10955867" cy="527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Vsak uporabnik mora biti vpisan v </a:t>
          </a:r>
          <a:r>
            <a:rPr lang="en-US" sz="2200" kern="1200" dirty="0" smtClean="0"/>
            <a:t>EUEZ</a:t>
          </a:r>
          <a:r>
            <a:rPr lang="sl-SI" sz="2200" kern="1200" dirty="0" smtClean="0"/>
            <a:t> in imeti </a:t>
          </a:r>
          <a:r>
            <a:rPr lang="en-US" sz="2200" kern="1200" dirty="0" err="1" smtClean="0"/>
            <a:t>ustrezne</a:t>
          </a:r>
          <a:r>
            <a:rPr lang="sl-SI" sz="2200" kern="1200" dirty="0" smtClean="0"/>
            <a:t> vloge</a:t>
          </a:r>
          <a:endParaRPr lang="sl-SI" sz="2200" kern="1200" dirty="0"/>
        </a:p>
      </dsp:txBody>
      <dsp:txXfrm>
        <a:off x="25759" y="3899657"/>
        <a:ext cx="10904349" cy="47615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F01C6-7759-4E25-AE4D-C448DE2DD3E3}">
      <dsp:nvSpPr>
        <dsp:cNvPr id="0" name=""/>
        <dsp:cNvSpPr/>
      </dsp:nvSpPr>
      <dsp:spPr>
        <a:xfrm>
          <a:off x="0" y="52633"/>
          <a:ext cx="10955867" cy="14262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e-DN FT še ne obstaja, zato e-naročanje ni mogoče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Naročanje poteka na 'klasični' način, termine se rezervira v lokalnih IS, ki niso povezani z </a:t>
          </a:r>
          <a:r>
            <a:rPr lang="sl-SI" sz="2300" kern="1200" dirty="0" err="1" smtClean="0"/>
            <a:t>eNaročanjem</a:t>
          </a:r>
          <a:endParaRPr lang="sl-SI" sz="2300" kern="1200" dirty="0"/>
        </a:p>
      </dsp:txBody>
      <dsp:txXfrm>
        <a:off x="69623" y="122256"/>
        <a:ext cx="10816621" cy="1286983"/>
      </dsp:txXfrm>
    </dsp:sp>
    <dsp:sp modelId="{C01A2D94-C02B-4C89-A5B0-6A44AF142758}">
      <dsp:nvSpPr>
        <dsp:cNvPr id="0" name=""/>
        <dsp:cNvSpPr/>
      </dsp:nvSpPr>
      <dsp:spPr>
        <a:xfrm>
          <a:off x="0" y="1545103"/>
          <a:ext cx="10955867" cy="142622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Podatki o prvih prostih terminih se pošiljajo v procesu A, ki se objavljajo na cakalnedobe.ezdrav.si</a:t>
          </a:r>
          <a:endParaRPr lang="sl-SI" sz="2300" kern="1200" dirty="0"/>
        </a:p>
      </dsp:txBody>
      <dsp:txXfrm>
        <a:off x="69623" y="1614726"/>
        <a:ext cx="10816621" cy="1286983"/>
      </dsp:txXfrm>
    </dsp:sp>
    <dsp:sp modelId="{DA43B17E-9919-4420-98BC-EB17B0E04CF3}">
      <dsp:nvSpPr>
        <dsp:cNvPr id="0" name=""/>
        <dsp:cNvSpPr/>
      </dsp:nvSpPr>
      <dsp:spPr>
        <a:xfrm>
          <a:off x="0" y="3037573"/>
          <a:ext cx="10955867" cy="142622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Podatki o čakajočih se pošiljajo v procesu B. </a:t>
          </a:r>
          <a:r>
            <a:rPr lang="en-US" sz="2300" kern="1200" dirty="0" smtClean="0"/>
            <a:t>Od </a:t>
          </a:r>
          <a:r>
            <a:rPr lang="en-US" sz="2300" kern="1200" dirty="0" err="1" smtClean="0"/>
            <a:t>fizioterapevtov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sprejemamo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okrog</a:t>
          </a:r>
          <a:r>
            <a:rPr lang="en-US" sz="2300" kern="1200" dirty="0" smtClean="0"/>
            <a:t> 90.000 </a:t>
          </a:r>
          <a:r>
            <a:rPr lang="en-US" sz="2300" kern="1200" dirty="0" err="1" smtClean="0"/>
            <a:t>rezerviranih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terminov</a:t>
          </a:r>
          <a:r>
            <a:rPr lang="en-US" sz="2300" kern="1200" dirty="0" smtClean="0"/>
            <a:t>. </a:t>
          </a:r>
          <a:r>
            <a:rPr lang="en-US" sz="2300" kern="1200" dirty="0" err="1" smtClean="0">
              <a:solidFill>
                <a:srgbClr val="FF0000"/>
              </a:solidFill>
            </a:rPr>
            <a:t>Ti</a:t>
          </a:r>
          <a:r>
            <a:rPr lang="en-US" sz="2300" kern="1200" dirty="0" smtClean="0">
              <a:solidFill>
                <a:srgbClr val="FF0000"/>
              </a:solidFill>
            </a:rPr>
            <a:t> termini (</a:t>
          </a:r>
          <a:r>
            <a:rPr lang="en-US" sz="2300" kern="1200" dirty="0" err="1" smtClean="0">
              <a:solidFill>
                <a:srgbClr val="FF0000"/>
              </a:solidFill>
            </a:rPr>
            <a:t>naročila</a:t>
          </a:r>
          <a:r>
            <a:rPr lang="en-US" sz="2300" kern="1200" dirty="0" smtClean="0">
              <a:solidFill>
                <a:srgbClr val="FF0000"/>
              </a:solidFill>
            </a:rPr>
            <a:t>) se ne </a:t>
          </a:r>
          <a:r>
            <a:rPr lang="en-US" sz="2300" kern="1200" dirty="0" err="1" smtClean="0">
              <a:solidFill>
                <a:srgbClr val="FF0000"/>
              </a:solidFill>
            </a:rPr>
            <a:t>prenesejo</a:t>
          </a:r>
          <a:r>
            <a:rPr lang="en-US" sz="2300" kern="1200" dirty="0" smtClean="0">
              <a:solidFill>
                <a:srgbClr val="FF0000"/>
              </a:solidFill>
            </a:rPr>
            <a:t> v </a:t>
          </a:r>
          <a:r>
            <a:rPr lang="en-US" sz="2300" kern="1200" dirty="0" err="1" smtClean="0">
              <a:solidFill>
                <a:srgbClr val="FF0000"/>
              </a:solidFill>
            </a:rPr>
            <a:t>sistem</a:t>
          </a:r>
          <a:r>
            <a:rPr lang="en-US" sz="2300" kern="1200" dirty="0" smtClean="0">
              <a:solidFill>
                <a:srgbClr val="FF0000"/>
              </a:solidFill>
            </a:rPr>
            <a:t> eNaročanja! </a:t>
          </a:r>
          <a:endParaRPr lang="sl-SI" sz="2300" kern="1200" dirty="0">
            <a:solidFill>
              <a:srgbClr val="FF0000"/>
            </a:solidFill>
          </a:endParaRPr>
        </a:p>
      </dsp:txBody>
      <dsp:txXfrm>
        <a:off x="69623" y="3107196"/>
        <a:ext cx="10816621" cy="1286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06B8C-DEAE-408B-B787-8D819BCC92F1}">
      <dsp:nvSpPr>
        <dsp:cNvPr id="0" name=""/>
        <dsp:cNvSpPr/>
      </dsp:nvSpPr>
      <dsp:spPr>
        <a:xfrm>
          <a:off x="0" y="750605"/>
          <a:ext cx="11038526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Centralni register podatkov o pacientih (CRPP) je enotni sistem za zbiranje in izmenjavo zdravstvenih podatkov o pacientih s stalnim ali začasnim prebivališčem v Republiki Sloveniji. </a:t>
          </a:r>
          <a:endParaRPr lang="sl-SI" sz="2200" kern="1200"/>
        </a:p>
      </dsp:txBody>
      <dsp:txXfrm>
        <a:off x="42722" y="793327"/>
        <a:ext cx="10953082" cy="789716"/>
      </dsp:txXfrm>
    </dsp:sp>
    <dsp:sp modelId="{EA04FB64-06BE-4AE4-9D77-2AA32602DB66}">
      <dsp:nvSpPr>
        <dsp:cNvPr id="0" name=""/>
        <dsp:cNvSpPr/>
      </dsp:nvSpPr>
      <dsp:spPr>
        <a:xfrm>
          <a:off x="0" y="1689125"/>
          <a:ext cx="11038526" cy="8751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Namenjen je vsem izvajalcem zdravstvenih dejavnosti. </a:t>
          </a:r>
          <a:endParaRPr lang="sl-SI" sz="2200" kern="1200"/>
        </a:p>
      </dsp:txBody>
      <dsp:txXfrm>
        <a:off x="42722" y="1731847"/>
        <a:ext cx="10953082" cy="789716"/>
      </dsp:txXfrm>
    </dsp:sp>
    <dsp:sp modelId="{E41F1D8D-1DA9-4545-BB0E-87B1C4030C0B}">
      <dsp:nvSpPr>
        <dsp:cNvPr id="0" name=""/>
        <dsp:cNvSpPr/>
      </dsp:nvSpPr>
      <dsp:spPr>
        <a:xfrm>
          <a:off x="0" y="2627646"/>
          <a:ext cx="11038526" cy="8751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smtClean="0"/>
            <a:t>Namen CRPP je omogočiti  elektronsko izmenjavo zdravstvenih podatkov med izvajalci zdravstvene dejavnosti tako, da bodo podatki dostopni vsem, ki obravnavajo paciente. </a:t>
          </a:r>
          <a:endParaRPr lang="sl-SI" sz="2200" kern="1200"/>
        </a:p>
      </dsp:txBody>
      <dsp:txXfrm>
        <a:off x="42722" y="2670368"/>
        <a:ext cx="10953082" cy="789716"/>
      </dsp:txXfrm>
    </dsp:sp>
    <dsp:sp modelId="{4A59CF28-D788-47E1-A406-FE9090A852DB}">
      <dsp:nvSpPr>
        <dsp:cNvPr id="0" name=""/>
        <dsp:cNvSpPr/>
      </dsp:nvSpPr>
      <dsp:spPr>
        <a:xfrm>
          <a:off x="0" y="3566166"/>
          <a:ext cx="11038526" cy="8751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Nov Pravilnik o pooblastilih za obdelavo podatkov v CRPP</a:t>
          </a:r>
          <a:endParaRPr lang="sl-SI" sz="2200" kern="1200"/>
        </a:p>
      </dsp:txBody>
      <dsp:txXfrm>
        <a:off x="42722" y="3608888"/>
        <a:ext cx="10953082" cy="789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D829-F31D-4FA3-91FA-9AEDF695E3CE}">
      <dsp:nvSpPr>
        <dsp:cNvPr id="0" name=""/>
        <dsp:cNvSpPr/>
      </dsp:nvSpPr>
      <dsp:spPr>
        <a:xfrm>
          <a:off x="0" y="36118"/>
          <a:ext cx="10955867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ambulantni (specialistični) izvid</a:t>
          </a:r>
          <a:endParaRPr lang="sl-SI" sz="2400" kern="1200"/>
        </a:p>
      </dsp:txBody>
      <dsp:txXfrm>
        <a:off x="28100" y="64218"/>
        <a:ext cx="10899667" cy="519439"/>
      </dsp:txXfrm>
    </dsp:sp>
    <dsp:sp modelId="{670B09A4-E4CB-4474-9909-5AB5EB1A6959}">
      <dsp:nvSpPr>
        <dsp:cNvPr id="0" name=""/>
        <dsp:cNvSpPr/>
      </dsp:nvSpPr>
      <dsp:spPr>
        <a:xfrm>
          <a:off x="0" y="680878"/>
          <a:ext cx="10955867" cy="575639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odpustno pismo</a:t>
          </a:r>
          <a:endParaRPr lang="sl-SI" sz="2400" kern="1200"/>
        </a:p>
      </dsp:txBody>
      <dsp:txXfrm>
        <a:off x="28100" y="708978"/>
        <a:ext cx="10899667" cy="519439"/>
      </dsp:txXfrm>
    </dsp:sp>
    <dsp:sp modelId="{A433C928-B2A9-4520-9127-2E837C3434FE}">
      <dsp:nvSpPr>
        <dsp:cNvPr id="0" name=""/>
        <dsp:cNvSpPr/>
      </dsp:nvSpPr>
      <dsp:spPr>
        <a:xfrm>
          <a:off x="0" y="1325638"/>
          <a:ext cx="10955867" cy="57563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mikrobiološki izvid</a:t>
          </a:r>
          <a:endParaRPr lang="sl-SI" sz="2400" kern="1200"/>
        </a:p>
      </dsp:txBody>
      <dsp:txXfrm>
        <a:off x="28100" y="1353738"/>
        <a:ext cx="10899667" cy="519439"/>
      </dsp:txXfrm>
    </dsp:sp>
    <dsp:sp modelId="{3C95B7B9-1315-4531-A751-B549BAB13828}">
      <dsp:nvSpPr>
        <dsp:cNvPr id="0" name=""/>
        <dsp:cNvSpPr/>
      </dsp:nvSpPr>
      <dsp:spPr>
        <a:xfrm>
          <a:off x="0" y="1970398"/>
          <a:ext cx="10955867" cy="5756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izvid histopatološke preiskave</a:t>
          </a:r>
          <a:endParaRPr lang="sl-SI" sz="2400" kern="1200"/>
        </a:p>
      </dsp:txBody>
      <dsp:txXfrm>
        <a:off x="28100" y="1998498"/>
        <a:ext cx="10899667" cy="519439"/>
      </dsp:txXfrm>
    </dsp:sp>
    <dsp:sp modelId="{F7A45D12-E896-434E-A9C7-BEF8FEF7B5A8}">
      <dsp:nvSpPr>
        <dsp:cNvPr id="0" name=""/>
        <dsp:cNvSpPr/>
      </dsp:nvSpPr>
      <dsp:spPr>
        <a:xfrm>
          <a:off x="0" y="2615158"/>
          <a:ext cx="10955867" cy="57563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radiološki izvidi: CT, MR, RTG, UZ, nuklearna medicina</a:t>
          </a:r>
          <a:endParaRPr lang="sl-SI" sz="2400" kern="1200"/>
        </a:p>
      </dsp:txBody>
      <dsp:txXfrm>
        <a:off x="28100" y="2643258"/>
        <a:ext cx="10899667" cy="519439"/>
      </dsp:txXfrm>
    </dsp:sp>
    <dsp:sp modelId="{B2F94401-418A-47C1-A8F9-3CDC1BC432CD}">
      <dsp:nvSpPr>
        <dsp:cNvPr id="0" name=""/>
        <dsp:cNvSpPr/>
      </dsp:nvSpPr>
      <dsp:spPr>
        <a:xfrm>
          <a:off x="0" y="3259918"/>
          <a:ext cx="10955867" cy="575639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laboratorijski izvid</a:t>
          </a:r>
          <a:endParaRPr lang="sl-SI" sz="2400" kern="1200"/>
        </a:p>
      </dsp:txBody>
      <dsp:txXfrm>
        <a:off x="28100" y="3288018"/>
        <a:ext cx="10899667" cy="519439"/>
      </dsp:txXfrm>
    </dsp:sp>
    <dsp:sp modelId="{EFA9AF2A-6B9B-4C9D-850D-CA572027DBBD}">
      <dsp:nvSpPr>
        <dsp:cNvPr id="0" name=""/>
        <dsp:cNvSpPr/>
      </dsp:nvSpPr>
      <dsp:spPr>
        <a:xfrm>
          <a:off x="0" y="3904678"/>
          <a:ext cx="10955867" cy="5756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smtClean="0"/>
            <a:t>fizioterapevtsko poročilo</a:t>
          </a:r>
          <a:r>
            <a:rPr lang="en-US" sz="2400" kern="1200" smtClean="0"/>
            <a:t> (v nestrukturirani obliki – pdf, doc, …)</a:t>
          </a:r>
          <a:endParaRPr lang="sl-SI" sz="2400" kern="1200"/>
        </a:p>
      </dsp:txBody>
      <dsp:txXfrm>
        <a:off x="28100" y="3932778"/>
        <a:ext cx="10899667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E940B-EBFB-4BC9-BF5E-7D40D2A5FF2D}">
      <dsp:nvSpPr>
        <dsp:cNvPr id="0" name=""/>
        <dsp:cNvSpPr/>
      </dsp:nvSpPr>
      <dsp:spPr>
        <a:xfrm>
          <a:off x="0" y="2615"/>
          <a:ext cx="10955867" cy="711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Vključenost izvajalca v varno zdravstveno omrežje zNET.</a:t>
          </a:r>
          <a:endParaRPr lang="sl-SI" sz="1800" kern="1200"/>
        </a:p>
      </dsp:txBody>
      <dsp:txXfrm>
        <a:off x="34711" y="37326"/>
        <a:ext cx="10886445" cy="641645"/>
      </dsp:txXfrm>
    </dsp:sp>
    <dsp:sp modelId="{6E064730-C2BE-4371-BE71-6FE714C2CCDD}">
      <dsp:nvSpPr>
        <dsp:cNvPr id="0" name=""/>
        <dsp:cNvSpPr/>
      </dsp:nvSpPr>
      <dsp:spPr>
        <a:xfrm>
          <a:off x="0" y="762643"/>
          <a:ext cx="10955867" cy="71106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Delodajalec mora zdravstvenemu delavcu dodeliti dostop do lokalnega informacijskega sistema, ki se povezuje s CRPP.</a:t>
          </a:r>
          <a:endParaRPr lang="sl-SI" sz="1800" kern="1200"/>
        </a:p>
      </dsp:txBody>
      <dsp:txXfrm>
        <a:off x="34711" y="797354"/>
        <a:ext cx="10886445" cy="641645"/>
      </dsp:txXfrm>
    </dsp:sp>
    <dsp:sp modelId="{0857F87A-9991-437F-9DF3-2DFDCEC34C3B}">
      <dsp:nvSpPr>
        <dsp:cNvPr id="0" name=""/>
        <dsp:cNvSpPr/>
      </dsp:nvSpPr>
      <dsp:spPr>
        <a:xfrm>
          <a:off x="0" y="1522671"/>
          <a:ext cx="10955867" cy="71106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Registracija zdravstvenega delavca v RIZDDZ (poklicna skupina, organizacija, VZD).</a:t>
          </a:r>
          <a:endParaRPr lang="sl-SI" sz="1800" kern="1200"/>
        </a:p>
      </dsp:txBody>
      <dsp:txXfrm>
        <a:off x="34711" y="1557382"/>
        <a:ext cx="10886445" cy="641645"/>
      </dsp:txXfrm>
    </dsp:sp>
    <dsp:sp modelId="{C6470645-B759-4B1F-AC09-3AC5CC017EB6}">
      <dsp:nvSpPr>
        <dsp:cNvPr id="0" name=""/>
        <dsp:cNvSpPr/>
      </dsp:nvSpPr>
      <dsp:spPr>
        <a:xfrm>
          <a:off x="0" y="2282698"/>
          <a:ext cx="10955867" cy="71106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Pridobitev kvalificiranega digitalnega potrdila – registracija v bazi uporabnikov eZdravja. </a:t>
          </a:r>
          <a:endParaRPr lang="sl-SI" sz="1800" kern="1200"/>
        </a:p>
      </dsp:txBody>
      <dsp:txXfrm>
        <a:off x="34711" y="2317409"/>
        <a:ext cx="10886445" cy="641645"/>
      </dsp:txXfrm>
    </dsp:sp>
    <dsp:sp modelId="{68DDD66A-4AB8-4709-9270-11A996B24F75}">
      <dsp:nvSpPr>
        <dsp:cNvPr id="0" name=""/>
        <dsp:cNvSpPr/>
      </dsp:nvSpPr>
      <dsp:spPr>
        <a:xfrm>
          <a:off x="0" y="3042726"/>
          <a:ext cx="10955867" cy="71106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Zdravstveni delavec se v CRPP vsakokrat prijavi s kvalificiranim digitalnim potrdilom. </a:t>
          </a:r>
          <a:endParaRPr lang="sl-SI" sz="1800" kern="1200"/>
        </a:p>
      </dsp:txBody>
      <dsp:txXfrm>
        <a:off x="34711" y="3077437"/>
        <a:ext cx="10886445" cy="641645"/>
      </dsp:txXfrm>
    </dsp:sp>
    <dsp:sp modelId="{38E8470F-EA96-4071-93FE-416E94BC4F2B}">
      <dsp:nvSpPr>
        <dsp:cNvPr id="0" name=""/>
        <dsp:cNvSpPr/>
      </dsp:nvSpPr>
      <dsp:spPr>
        <a:xfrm>
          <a:off x="0" y="3802753"/>
          <a:ext cx="10955867" cy="71106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smtClean="0"/>
            <a:t>Obstaja revizijska sled za vsak posamezni dostop (kdo, kdaj, kakšne vrste podatkov)</a:t>
          </a:r>
          <a:r>
            <a:rPr lang="sl-SI" sz="1800" kern="1200" smtClean="0"/>
            <a:t>.</a:t>
          </a:r>
          <a:endParaRPr lang="sl-SI" sz="1800" kern="1200"/>
        </a:p>
      </dsp:txBody>
      <dsp:txXfrm>
        <a:off x="34711" y="3837464"/>
        <a:ext cx="10886445" cy="641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F48B-8DD7-409E-A593-BD32C37565E5}">
      <dsp:nvSpPr>
        <dsp:cNvPr id="0" name=""/>
        <dsp:cNvSpPr/>
      </dsp:nvSpPr>
      <dsp:spPr>
        <a:xfrm>
          <a:off x="0" y="43681"/>
          <a:ext cx="1018051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smtClean="0"/>
            <a:t>evidenca uporabnikov eZdravja – (ZZPPZ) </a:t>
          </a:r>
          <a:endParaRPr lang="sl-SI" sz="2600" kern="1200"/>
        </a:p>
      </dsp:txBody>
      <dsp:txXfrm>
        <a:off x="30442" y="74123"/>
        <a:ext cx="10119633" cy="562726"/>
      </dsp:txXfrm>
    </dsp:sp>
    <dsp:sp modelId="{871162CF-26EA-4781-95FD-DF1203BCBB79}">
      <dsp:nvSpPr>
        <dsp:cNvPr id="0" name=""/>
        <dsp:cNvSpPr/>
      </dsp:nvSpPr>
      <dsp:spPr>
        <a:xfrm>
          <a:off x="0" y="742171"/>
          <a:ext cx="10180517" cy="62361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centralna </a:t>
          </a:r>
          <a:r>
            <a:rPr lang="en-US" sz="2600" kern="1200" dirty="0" err="1" smtClean="0"/>
            <a:t>zbirka</a:t>
          </a:r>
          <a:r>
            <a:rPr lang="sl-SI" sz="2600" kern="1200" dirty="0" smtClean="0"/>
            <a:t> uporabnikov </a:t>
          </a:r>
          <a:r>
            <a:rPr lang="sl-SI" sz="2600" kern="1200" dirty="0" err="1" smtClean="0"/>
            <a:t>eZdravja</a:t>
          </a:r>
          <a:endParaRPr lang="sl-SI" sz="2600" kern="1200" dirty="0"/>
        </a:p>
      </dsp:txBody>
      <dsp:txXfrm>
        <a:off x="30442" y="772613"/>
        <a:ext cx="10119633" cy="562726"/>
      </dsp:txXfrm>
    </dsp:sp>
    <dsp:sp modelId="{57609A42-FE06-4CA4-A820-4DCA793F880A}">
      <dsp:nvSpPr>
        <dsp:cNvPr id="0" name=""/>
        <dsp:cNvSpPr/>
      </dsp:nvSpPr>
      <dsp:spPr>
        <a:xfrm>
          <a:off x="0" y="1365781"/>
          <a:ext cx="10180517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31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strokovni uporabniki (zdravniki, medicinske sestre, ostali zdravstveni delavci …)</a:t>
          </a:r>
          <a:endParaRPr lang="sl-SI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druge vrste uporabnikov (nadzorniki, administrativno osebje …)</a:t>
          </a:r>
          <a:endParaRPr lang="sl-SI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državljani (portal zVEM)</a:t>
          </a:r>
          <a:endParaRPr lang="sl-SI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smtClean="0"/>
            <a:t>izvajalci zdravstvene dejavnosti (organizacije)</a:t>
          </a:r>
          <a:endParaRPr lang="sl-SI" sz="2000" kern="1200"/>
        </a:p>
      </dsp:txBody>
      <dsp:txXfrm>
        <a:off x="0" y="1365781"/>
        <a:ext cx="10180517" cy="1372410"/>
      </dsp:txXfrm>
    </dsp:sp>
    <dsp:sp modelId="{169F6AD9-0168-4C5D-AF7A-1C4DBA2CE060}">
      <dsp:nvSpPr>
        <dsp:cNvPr id="0" name=""/>
        <dsp:cNvSpPr/>
      </dsp:nvSpPr>
      <dsp:spPr>
        <a:xfrm>
          <a:off x="0" y="2738191"/>
          <a:ext cx="10180517" cy="62361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smtClean="0"/>
            <a:t>repozitorij pravic in aplikacij</a:t>
          </a:r>
          <a:endParaRPr lang="sl-SI" sz="2600" kern="1200"/>
        </a:p>
      </dsp:txBody>
      <dsp:txXfrm>
        <a:off x="30442" y="2768633"/>
        <a:ext cx="10119633" cy="562726"/>
      </dsp:txXfrm>
    </dsp:sp>
    <dsp:sp modelId="{A09AE1F8-C4F6-47AA-A2A4-7C51BA3D9E04}">
      <dsp:nvSpPr>
        <dsp:cNvPr id="0" name=""/>
        <dsp:cNvSpPr/>
      </dsp:nvSpPr>
      <dsp:spPr>
        <a:xfrm>
          <a:off x="0" y="3436681"/>
          <a:ext cx="10180517" cy="62361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smtClean="0"/>
            <a:t>avtentikacija in avtorizacija</a:t>
          </a:r>
          <a:endParaRPr lang="sl-SI" sz="2600" kern="1200"/>
        </a:p>
      </dsp:txBody>
      <dsp:txXfrm>
        <a:off x="30442" y="3467123"/>
        <a:ext cx="10119633" cy="562726"/>
      </dsp:txXfrm>
    </dsp:sp>
    <dsp:sp modelId="{A3C227E9-16C5-4ECF-82D8-46D21CC46980}">
      <dsp:nvSpPr>
        <dsp:cNvPr id="0" name=""/>
        <dsp:cNvSpPr/>
      </dsp:nvSpPr>
      <dsp:spPr>
        <a:xfrm>
          <a:off x="0" y="4135171"/>
          <a:ext cx="10180517" cy="6236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več kot</a:t>
          </a:r>
          <a:r>
            <a:rPr lang="sl-SI" sz="2600" kern="1200" smtClean="0"/>
            <a:t> 5</a:t>
          </a:r>
          <a:r>
            <a:rPr lang="en-US" sz="2600" kern="1200" smtClean="0"/>
            <a:t>3</a:t>
          </a:r>
          <a:r>
            <a:rPr lang="sl-SI" sz="2600" kern="1200" smtClean="0"/>
            <a:t>0.000 uporabnikov in 2.</a:t>
          </a:r>
          <a:r>
            <a:rPr lang="en-US" sz="2600" kern="1200" smtClean="0"/>
            <a:t>8</a:t>
          </a:r>
          <a:r>
            <a:rPr lang="sl-SI" sz="2600" kern="1200" smtClean="0"/>
            <a:t>00 aktivnih IZD</a:t>
          </a:r>
          <a:endParaRPr lang="sl-SI" sz="2600" kern="1200"/>
        </a:p>
      </dsp:txBody>
      <dsp:txXfrm>
        <a:off x="30442" y="4165613"/>
        <a:ext cx="10119633" cy="562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E0526-6A80-4B5A-9BDE-67C7CE5FB6C1}">
      <dsp:nvSpPr>
        <dsp:cNvPr id="0" name=""/>
        <dsp:cNvSpPr/>
      </dsp:nvSpPr>
      <dsp:spPr>
        <a:xfrm>
          <a:off x="0" y="2959"/>
          <a:ext cx="10955867" cy="403065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 smtClean="0"/>
            <a:t>eNaročanje je informacijski sistem za namene </a:t>
          </a:r>
          <a:r>
            <a:rPr lang="sl-SI" sz="4000" b="1" kern="1200" dirty="0" smtClean="0"/>
            <a:t>elektronske napotitve </a:t>
          </a:r>
          <a:r>
            <a:rPr lang="sl-SI" sz="3900" kern="1200" dirty="0" smtClean="0"/>
            <a:t>in </a:t>
          </a:r>
          <a:r>
            <a:rPr lang="sl-SI" sz="4000" b="1" kern="1200" dirty="0" smtClean="0"/>
            <a:t>elektronskega naročanja</a:t>
          </a:r>
          <a:r>
            <a:rPr lang="sl-SI" sz="3900" b="1" kern="1200" dirty="0" smtClean="0"/>
            <a:t> </a:t>
          </a:r>
          <a:r>
            <a:rPr lang="sl-SI" sz="3900" kern="1200" dirty="0" smtClean="0"/>
            <a:t>na zdravstvene storitve </a:t>
          </a:r>
          <a:r>
            <a:rPr lang="sl-SI" sz="3900" b="0" kern="1200" dirty="0" smtClean="0"/>
            <a:t>iz</a:t>
          </a:r>
          <a:r>
            <a:rPr lang="sl-SI" sz="3900" b="1" kern="1200" dirty="0" smtClean="0"/>
            <a:t> </a:t>
          </a:r>
          <a:r>
            <a:rPr lang="sl-SI" sz="4000" b="1" kern="1200" dirty="0" smtClean="0"/>
            <a:t>primarne</a:t>
          </a:r>
          <a:r>
            <a:rPr lang="sl-SI" sz="3900" b="1" kern="1200" dirty="0" smtClean="0"/>
            <a:t> </a:t>
          </a:r>
          <a:r>
            <a:rPr lang="sl-SI" sz="3900" kern="1200" dirty="0" smtClean="0"/>
            <a:t>na </a:t>
          </a:r>
          <a:r>
            <a:rPr lang="sl-SI" sz="4000" b="1" kern="1200" dirty="0" smtClean="0"/>
            <a:t>sekundarno</a:t>
          </a:r>
          <a:r>
            <a:rPr lang="sl-SI" sz="3900" kern="1200" dirty="0" smtClean="0"/>
            <a:t> in </a:t>
          </a:r>
          <a:r>
            <a:rPr lang="sl-SI" sz="4000" b="1" kern="1200" dirty="0" smtClean="0"/>
            <a:t>terciarno</a:t>
          </a:r>
          <a:r>
            <a:rPr lang="sl-SI" sz="3900" kern="1200" dirty="0" smtClean="0"/>
            <a:t> raven </a:t>
          </a:r>
          <a:r>
            <a:rPr lang="en-US" sz="3900" kern="1200" dirty="0" smtClean="0">
              <a:solidFill>
                <a:srgbClr val="FFFF00"/>
              </a:solidFill>
            </a:rPr>
            <a:t>(z </a:t>
          </a:r>
          <a:r>
            <a:rPr lang="en-US" sz="4000" b="1" kern="1200" dirty="0" smtClean="0">
              <a:solidFill>
                <a:srgbClr val="FFFF00"/>
              </a:solidFill>
            </a:rPr>
            <a:t>e-DN FT </a:t>
          </a:r>
          <a:r>
            <a:rPr lang="en-US" sz="3900" kern="1200" dirty="0" err="1" smtClean="0">
              <a:solidFill>
                <a:srgbClr val="FFFF00"/>
              </a:solidFill>
            </a:rPr>
            <a:t>tudi</a:t>
          </a:r>
          <a:r>
            <a:rPr lang="en-US" sz="3900" kern="1200" dirty="0" smtClean="0">
              <a:solidFill>
                <a:srgbClr val="FFFF00"/>
              </a:solidFill>
            </a:rPr>
            <a:t> </a:t>
          </a:r>
          <a:r>
            <a:rPr lang="en-US" sz="3900" kern="1200" dirty="0" err="1" smtClean="0">
              <a:solidFill>
                <a:srgbClr val="FFFF00"/>
              </a:solidFill>
            </a:rPr>
            <a:t>na</a:t>
          </a:r>
          <a:r>
            <a:rPr lang="en-US" sz="3900" kern="1200" dirty="0" smtClean="0">
              <a:solidFill>
                <a:srgbClr val="FFFF00"/>
              </a:solidFill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</a:rPr>
            <a:t>primarno</a:t>
          </a:r>
          <a:r>
            <a:rPr lang="en-US" sz="3900" kern="1200" dirty="0" smtClean="0">
              <a:solidFill>
                <a:srgbClr val="FFFF00"/>
              </a:solidFill>
            </a:rPr>
            <a:t> raven)</a:t>
          </a:r>
          <a:r>
            <a:rPr lang="en-US" sz="3900" kern="1200" dirty="0" smtClean="0"/>
            <a:t> </a:t>
          </a:r>
          <a:r>
            <a:rPr lang="sl-SI" sz="3900" kern="1200" dirty="0" smtClean="0"/>
            <a:t>in znotraj </a:t>
          </a:r>
          <a:r>
            <a:rPr lang="sl-SI" sz="4000" b="1" kern="1200" dirty="0" smtClean="0"/>
            <a:t>sekundarne</a:t>
          </a:r>
          <a:r>
            <a:rPr lang="sl-SI" sz="3900" kern="1200" dirty="0" smtClean="0"/>
            <a:t> in </a:t>
          </a:r>
          <a:r>
            <a:rPr lang="sl-SI" sz="4000" b="1" kern="1200" dirty="0" smtClean="0"/>
            <a:t>terciarne</a:t>
          </a:r>
          <a:r>
            <a:rPr lang="sl-SI" sz="3900" kern="1200" dirty="0" smtClean="0"/>
            <a:t> ravni</a:t>
          </a:r>
          <a:endParaRPr lang="sl-SI" sz="3900" kern="1200" dirty="0"/>
        </a:p>
      </dsp:txBody>
      <dsp:txXfrm>
        <a:off x="196760" y="199719"/>
        <a:ext cx="10562347" cy="36371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5EFE1-FB9E-4B83-BEE5-BD48E519D5B5}">
      <dsp:nvSpPr>
        <dsp:cNvPr id="0" name=""/>
        <dsp:cNvSpPr/>
      </dsp:nvSpPr>
      <dsp:spPr>
        <a:xfrm>
          <a:off x="0" y="118149"/>
          <a:ext cx="10955867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eNaročanje – informacijski sistem </a:t>
          </a:r>
          <a:endParaRPr lang="sl-SI" sz="3500" kern="1200"/>
        </a:p>
      </dsp:txBody>
      <dsp:txXfrm>
        <a:off x="40980" y="159129"/>
        <a:ext cx="10873907" cy="757514"/>
      </dsp:txXfrm>
    </dsp:sp>
    <dsp:sp modelId="{0B6A646E-C4DC-41D4-B4EE-4629DAE9ED1E}">
      <dsp:nvSpPr>
        <dsp:cNvPr id="0" name=""/>
        <dsp:cNvSpPr/>
      </dsp:nvSpPr>
      <dsp:spPr>
        <a:xfrm>
          <a:off x="0" y="1006217"/>
          <a:ext cx="10955867" cy="83947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e-naročanje – postopek e-naročanja pacientov</a:t>
          </a:r>
          <a:endParaRPr lang="sl-SI" sz="3500" kern="1200"/>
        </a:p>
      </dsp:txBody>
      <dsp:txXfrm>
        <a:off x="40980" y="1047197"/>
        <a:ext cx="10873907" cy="757514"/>
      </dsp:txXfrm>
    </dsp:sp>
    <dsp:sp modelId="{349E3183-DB4E-4F7E-8A40-2D9656ACC82A}">
      <dsp:nvSpPr>
        <dsp:cNvPr id="0" name=""/>
        <dsp:cNvSpPr/>
      </dsp:nvSpPr>
      <dsp:spPr>
        <a:xfrm>
          <a:off x="0" y="1919327"/>
          <a:ext cx="10955867" cy="83947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e- napotnica – elektronska napotna listina - napotnica</a:t>
          </a:r>
          <a:endParaRPr lang="sl-SI" sz="3500" kern="1200"/>
        </a:p>
      </dsp:txBody>
      <dsp:txXfrm>
        <a:off x="40980" y="1960307"/>
        <a:ext cx="10873907" cy="757514"/>
      </dsp:txXfrm>
    </dsp:sp>
    <dsp:sp modelId="{4C4E6A39-16EF-43A4-B35E-3E456557D2EF}">
      <dsp:nvSpPr>
        <dsp:cNvPr id="0" name=""/>
        <dsp:cNvSpPr/>
      </dsp:nvSpPr>
      <dsp:spPr>
        <a:xfrm>
          <a:off x="0" y="3303491"/>
          <a:ext cx="10955867" cy="83947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eDN</a:t>
          </a:r>
          <a:r>
            <a:rPr lang="en-US" sz="3500" kern="1200" dirty="0" smtClean="0"/>
            <a:t> FT – </a:t>
          </a:r>
          <a:r>
            <a:rPr lang="en-US" sz="3500" kern="1200" dirty="0" err="1" smtClean="0"/>
            <a:t>informacijska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rešitev</a:t>
          </a:r>
          <a:r>
            <a:rPr lang="en-US" sz="3500" kern="1200" dirty="0" smtClean="0"/>
            <a:t> v </a:t>
          </a:r>
          <a:r>
            <a:rPr lang="en-US" sz="3500" kern="1200" dirty="0" err="1" smtClean="0"/>
            <a:t>okviru</a:t>
          </a:r>
          <a:r>
            <a:rPr lang="en-US" sz="3500" kern="1200" dirty="0" smtClean="0"/>
            <a:t> eNaročanja</a:t>
          </a:r>
          <a:endParaRPr lang="sl-SI" sz="3500" kern="1200" dirty="0"/>
        </a:p>
      </dsp:txBody>
      <dsp:txXfrm>
        <a:off x="40980" y="3344471"/>
        <a:ext cx="10873907" cy="757514"/>
      </dsp:txXfrm>
    </dsp:sp>
    <dsp:sp modelId="{54366787-6CDC-4C58-866A-B6F0CF79C252}">
      <dsp:nvSpPr>
        <dsp:cNvPr id="0" name=""/>
        <dsp:cNvSpPr/>
      </dsp:nvSpPr>
      <dsp:spPr>
        <a:xfrm>
          <a:off x="0" y="4191744"/>
          <a:ext cx="10955867" cy="8394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e-DN FT - elektronska napotna listina – DN za fizioterapijo</a:t>
          </a:r>
          <a:endParaRPr lang="sl-SI" sz="3500" kern="1200"/>
        </a:p>
      </dsp:txBody>
      <dsp:txXfrm>
        <a:off x="40980" y="4232724"/>
        <a:ext cx="10873907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F59C-4F6A-4818-B075-6F2EF7001D1F}" type="datetimeFigureOut">
              <a:rPr lang="sl-SI" smtClean="0"/>
              <a:t>11. 10. 2024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25FC-56BC-4290-AAB2-3B3DDC2DA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38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7FE88-CB4E-4C40-A5C2-7E8180FF8F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28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03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58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FE88-CB4E-4C40-A5C2-7E8180FF8FBB}" type="slidenum">
              <a:rPr lang="sl-SI" smtClean="0"/>
              <a:t>12</a:t>
            </a:fld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897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40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1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28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4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413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535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90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423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5869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3234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051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618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01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895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FE88-CB4E-4C40-A5C2-7E8180FF8FBB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937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283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092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3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952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8317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084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2813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3817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2714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875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3287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0206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2045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F4C4A-E8EA-4700-9958-2ABD7734E0CC}" type="slidenum">
              <a:rPr lang="sl-SI" smtClean="0"/>
              <a:t>39</a:t>
            </a:fld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483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903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68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697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863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93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FE88-CB4E-4C40-A5C2-7E8180FF8FBB}" type="slidenum">
              <a:rPr lang="sl-SI" smtClean="0"/>
              <a:t>5</a:t>
            </a:fld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663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FE88-CB4E-4C40-A5C2-7E8180FF8FBB}" type="slidenum">
              <a:rPr lang="sl-SI" smtClean="0"/>
              <a:t>6</a:t>
            </a:fld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02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7FE88-CB4E-4C40-A5C2-7E8180FF8FBB}" type="slidenum">
              <a:rPr lang="sl-SI" smtClean="0"/>
              <a:t>7</a:t>
            </a:fld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46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41733-C322-4D5D-8287-A123C60C9530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00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25FC-56BC-4290-AAB2-3B3DDC2DADB0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5254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83"/>
            <a:ext cx="10955867" cy="1133475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9"/>
            <a:ext cx="10955867" cy="4516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927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21" y="273050"/>
            <a:ext cx="2738967" cy="5848350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273050"/>
            <a:ext cx="8013700" cy="5848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804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8372"/>
            <a:ext cx="10955867" cy="1028186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4969"/>
            <a:ext cx="10955867" cy="4516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0632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8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99393"/>
            <a:ext cx="10955867" cy="1007165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9"/>
            <a:ext cx="5376335" cy="4516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50" y="1604969"/>
            <a:ext cx="5376335" cy="4516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1961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8372"/>
            <a:ext cx="10972800" cy="10392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894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99393"/>
            <a:ext cx="10955867" cy="1007165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142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3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sl-SI" dirty="0" smtClean="0"/>
          </a:p>
          <a:p>
            <a:pPr lvl="0"/>
            <a:r>
              <a:rPr lang="sl-SI" dirty="0" smtClean="0"/>
              <a:t>Uredite </a:t>
            </a:r>
            <a:r>
              <a:rPr lang="sl-SI" dirty="0"/>
              <a:t>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07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615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Oval 1"/>
          <p:cNvSpPr>
            <a:spLocks noChangeArrowheads="1"/>
          </p:cNvSpPr>
          <p:nvPr/>
        </p:nvSpPr>
        <p:spPr bwMode="auto">
          <a:xfrm>
            <a:off x="-148161" y="6353175"/>
            <a:ext cx="1185333" cy="814388"/>
          </a:xfrm>
          <a:prstGeom prst="ellipse">
            <a:avLst/>
          </a:prstGeom>
          <a:solidFill>
            <a:srgbClr val="376092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643721"/>
            <a:ext cx="680292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Stran | </a:t>
            </a:r>
            <a:fld id="{A3B8BA83-190F-40D5-A178-5ECDA06E4E23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5pPr>
      <a:lvl6pPr marL="4572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6pPr>
      <a:lvl7pPr marL="9144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7pPr>
      <a:lvl8pPr marL="13716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8pPr>
      <a:lvl9pPr marL="18288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30200" indent="-330200" algn="l" defTabSz="449263" rtl="0" eaLnBrk="1" fontAlgn="base" hangingPunct="1">
        <a:lnSpc>
          <a:spcPct val="10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1" fontAlgn="base" hangingPunct="1">
        <a:lnSpc>
          <a:spcPct val="10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ijz.si/podatki/klasifikacije-in-sifranti/sifrant-vrst-zdravstvenih-storitev-vzs/" TargetMode="Externa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kalnedobe.ezdrav.s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drav.si/storitve/enarocanje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dpora@ezdrav.si" TargetMode="External"/><Relationship Id="rId5" Type="http://schemas.openxmlformats.org/officeDocument/2006/relationships/hyperlink" Target="https://podpora.ezdrav.si/" TargetMode="External"/><Relationship Id="rId4" Type="http://schemas.openxmlformats.org/officeDocument/2006/relationships/hyperlink" Target="https://podpora.ezdrav.si/pogosta-vprasanja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" y="1056904"/>
            <a:ext cx="12192000" cy="5801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384" y="469787"/>
            <a:ext cx="10363200" cy="1470025"/>
          </a:xfrm>
        </p:spPr>
        <p:txBody>
          <a:bodyPr/>
          <a:lstStyle/>
          <a:p>
            <a:r>
              <a:rPr lang="sl-SI" sz="3200" b="1" cap="all" dirty="0"/>
              <a:t>Digitalizacija </a:t>
            </a:r>
            <a:r>
              <a:rPr lang="sl-SI" sz="3200" b="1" cap="all" dirty="0" smtClean="0"/>
              <a:t>DELOVNEGA NALOGA ZA FIZIOTERAPIJO</a:t>
            </a:r>
            <a:endParaRPr lang="en-US" sz="3200" b="1" cap="all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22911" y="5053402"/>
            <a:ext cx="4424579" cy="1804598"/>
          </a:xfrm>
        </p:spPr>
        <p:txBody>
          <a:bodyPr/>
          <a:lstStyle/>
          <a:p>
            <a:r>
              <a:rPr lang="sl-SI" sz="1500" b="1" dirty="0">
                <a:solidFill>
                  <a:schemeClr val="tx1"/>
                </a:solidFill>
              </a:rPr>
              <a:t>Nikolina </a:t>
            </a:r>
            <a:r>
              <a:rPr lang="sl-SI" sz="1500" b="1" dirty="0" err="1" smtClean="0">
                <a:solidFill>
                  <a:schemeClr val="tx1"/>
                </a:solidFill>
              </a:rPr>
              <a:t>Plevnjak</a:t>
            </a:r>
            <a:r>
              <a:rPr lang="en-US" sz="1500" b="1" dirty="0" smtClean="0">
                <a:solidFill>
                  <a:schemeClr val="tx1"/>
                </a:solidFill>
              </a:rPr>
              <a:t>,</a:t>
            </a:r>
            <a:r>
              <a:rPr lang="sl-SI" sz="1500" b="1" dirty="0" smtClean="0">
                <a:solidFill>
                  <a:schemeClr val="tx1"/>
                </a:solidFill>
              </a:rPr>
              <a:t> </a:t>
            </a:r>
            <a:r>
              <a:rPr lang="sl-SI" sz="1500" b="1" dirty="0">
                <a:solidFill>
                  <a:schemeClr val="tx1"/>
                </a:solidFill>
              </a:rPr>
              <a:t>Simon </a:t>
            </a:r>
            <a:r>
              <a:rPr lang="sl-SI" sz="1500" b="1" dirty="0" smtClean="0">
                <a:solidFill>
                  <a:schemeClr val="tx1"/>
                </a:solidFill>
              </a:rPr>
              <a:t>Indihar</a:t>
            </a:r>
          </a:p>
          <a:p>
            <a:r>
              <a:rPr lang="sl-SI" sz="1500" b="1" dirty="0" smtClean="0">
                <a:solidFill>
                  <a:schemeClr val="tx1"/>
                </a:solidFill>
              </a:rPr>
              <a:t>Nacionalni inštitut za javno zdravje </a:t>
            </a:r>
          </a:p>
          <a:p>
            <a:r>
              <a:rPr lang="sl-SI" sz="1500" b="1" dirty="0" smtClean="0">
                <a:solidFill>
                  <a:schemeClr val="tx1"/>
                </a:solidFill>
              </a:rPr>
              <a:t>Center za informatiko v zdravstvu </a:t>
            </a:r>
          </a:p>
          <a:p>
            <a:r>
              <a:rPr lang="sl-SI" sz="1500" b="1" dirty="0" err="1" smtClean="0">
                <a:solidFill>
                  <a:schemeClr val="tx1"/>
                </a:solidFill>
              </a:rPr>
              <a:t>enarocanje@nijz</a:t>
            </a:r>
            <a:r>
              <a:rPr lang="sl-SI" sz="1500" b="1" dirty="0" smtClean="0">
                <a:solidFill>
                  <a:schemeClr val="tx1"/>
                </a:solidFill>
              </a:rPr>
              <a:t>.</a:t>
            </a:r>
            <a:r>
              <a:rPr lang="en-US" sz="1500" b="1" dirty="0" smtClean="0">
                <a:solidFill>
                  <a:schemeClr val="tx1"/>
                </a:solidFill>
              </a:rPr>
              <a:t>s</a:t>
            </a:r>
            <a:r>
              <a:rPr lang="sl-SI" sz="1500" b="1" dirty="0" smtClean="0">
                <a:solidFill>
                  <a:schemeClr val="tx1"/>
                </a:solidFill>
              </a:rPr>
              <a:t>i</a:t>
            </a:r>
          </a:p>
          <a:p>
            <a:endParaRPr lang="sl-SI" sz="1800" b="1" dirty="0">
              <a:solidFill>
                <a:schemeClr val="tx1"/>
              </a:solidFill>
            </a:endParaRPr>
          </a:p>
          <a:p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934" y="5053402"/>
            <a:ext cx="459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https://www.ezdrav.si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384" y="3790347"/>
            <a:ext cx="235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Strokovno</a:t>
            </a:r>
            <a:r>
              <a:rPr lang="en-US" dirty="0" smtClean="0"/>
              <a:t> </a:t>
            </a:r>
            <a:r>
              <a:rPr lang="en-US" dirty="0" err="1" smtClean="0"/>
              <a:t>srečanje</a:t>
            </a:r>
            <a:r>
              <a:rPr lang="en-US" dirty="0" smtClean="0"/>
              <a:t> ZFS</a:t>
            </a:r>
          </a:p>
          <a:p>
            <a:r>
              <a:rPr lang="sl-SI" dirty="0" smtClean="0"/>
              <a:t>Oktober,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4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5635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err="1" smtClean="0"/>
              <a:t>Terminologija</a:t>
            </a:r>
            <a:endParaRPr lang="en-US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62739"/>
              </p:ext>
            </p:extLst>
          </p:nvPr>
        </p:nvGraphicFramePr>
        <p:xfrm>
          <a:off x="609601" y="1215670"/>
          <a:ext cx="10955867" cy="514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5635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 smtClean="0"/>
              <a:t>Arhitektura rešitve eNaročanje</a:t>
            </a:r>
            <a:endParaRPr lang="en-US" sz="2800" b="1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205346"/>
          <a:ext cx="10955867" cy="491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6" y="1301535"/>
            <a:ext cx="8125691" cy="40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766079" y="5394051"/>
          <a:ext cx="3456710" cy="126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5382426" y="1268266"/>
            <a:ext cx="4754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900" b="1" dirty="0" smtClean="0">
                <a:solidFill>
                  <a:schemeClr val="accent1"/>
                </a:solidFill>
              </a:rPr>
              <a:t>CRPP</a:t>
            </a:r>
            <a:endParaRPr lang="sl-SI" sz="1400" b="1" dirty="0">
              <a:solidFill>
                <a:schemeClr val="accent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594127" y="4251812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b="1" dirty="0" err="1" smtClean="0">
                <a:solidFill>
                  <a:schemeClr val="accent1"/>
                </a:solidFill>
              </a:rPr>
              <a:t>zVem</a:t>
            </a:r>
            <a:endParaRPr lang="sl-SI" sz="1400" b="1" dirty="0">
              <a:solidFill>
                <a:schemeClr val="accent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620170" y="2395354"/>
            <a:ext cx="462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</a:rPr>
              <a:t>EUEZ</a:t>
            </a:r>
            <a:endParaRPr lang="sl-SI" sz="1400" b="1" dirty="0">
              <a:solidFill>
                <a:schemeClr val="accent1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177407" y="3230303"/>
            <a:ext cx="426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</a:rPr>
              <a:t>EUEZ</a:t>
            </a:r>
            <a:endParaRPr lang="sl-SI" sz="1400" b="1" dirty="0">
              <a:solidFill>
                <a:schemeClr val="accent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790436" y="3248520"/>
            <a:ext cx="432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</a:rPr>
              <a:t>EUEZ</a:t>
            </a:r>
            <a:endParaRPr lang="sl-SI" sz="1400" b="1" dirty="0">
              <a:solidFill>
                <a:schemeClr val="accent1"/>
              </a:solidFill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8073268" y="1895207"/>
            <a:ext cx="997303" cy="30379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9314476" y="4351820"/>
            <a:ext cx="2780123" cy="64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Fizioterapevti (</a:t>
            </a:r>
            <a:r>
              <a:rPr lang="sl-SI" dirty="0">
                <a:solidFill>
                  <a:srgbClr val="FF0000"/>
                </a:solidFill>
              </a:rPr>
              <a:t>č</a:t>
            </a:r>
            <a:r>
              <a:rPr lang="sl-SI" dirty="0" smtClean="0">
                <a:solidFill>
                  <a:srgbClr val="FF0000"/>
                </a:solidFill>
              </a:rPr>
              <a:t>akalne knjige, seznami, termini, …)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17" name="Raven puščični povezovalnik 16"/>
          <p:cNvCxnSpPr/>
          <p:nvPr/>
        </p:nvCxnSpPr>
        <p:spPr bwMode="auto">
          <a:xfrm flipH="1" flipV="1">
            <a:off x="9070571" y="3801683"/>
            <a:ext cx="803519" cy="53888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Zaobljeni pravokotnik 18"/>
          <p:cNvSpPr/>
          <p:nvPr/>
        </p:nvSpPr>
        <p:spPr bwMode="auto">
          <a:xfrm>
            <a:off x="3790436" y="1205346"/>
            <a:ext cx="3763510" cy="3646740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7391791" y="1189665"/>
            <a:ext cx="259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Centralni sistem eNaročanja</a:t>
            </a:r>
            <a:endParaRPr lang="sl-SI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8822996" y="1910803"/>
            <a:ext cx="259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</a:rPr>
              <a:t>Lokalni sistemi</a:t>
            </a:r>
            <a:endParaRPr lang="sl-S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7682" y="288653"/>
            <a:ext cx="10955867" cy="1028186"/>
          </a:xfrm>
        </p:spPr>
        <p:txBody>
          <a:bodyPr/>
          <a:lstStyle/>
          <a:p>
            <a:r>
              <a:rPr lang="sl-SI" dirty="0"/>
              <a:t>     </a:t>
            </a:r>
            <a:r>
              <a:rPr lang="sl-SI" sz="2800" b="1" dirty="0" err="1"/>
              <a:t>eNaročanje</a:t>
            </a:r>
            <a:r>
              <a:rPr lang="sl-SI" sz="2800" b="1" dirty="0"/>
              <a:t> - proces</a:t>
            </a:r>
          </a:p>
        </p:txBody>
      </p:sp>
      <p:graphicFrame>
        <p:nvGraphicFramePr>
          <p:cNvPr id="4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54946"/>
              </p:ext>
            </p:extLst>
          </p:nvPr>
        </p:nvGraphicFramePr>
        <p:xfrm>
          <a:off x="1797028" y="1205803"/>
          <a:ext cx="8760440" cy="317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nakokraki trikotnik 9"/>
          <p:cNvSpPr/>
          <p:nvPr/>
        </p:nvSpPr>
        <p:spPr bwMode="auto">
          <a:xfrm rot="3678683">
            <a:off x="6315715" y="3998617"/>
            <a:ext cx="369277" cy="342900"/>
          </a:xfrm>
          <a:prstGeom prst="triangle">
            <a:avLst/>
          </a:prstGeom>
          <a:noFill/>
          <a:ln w="28575" cap="flat" cmpd="sng" algn="ctr">
            <a:solidFill>
              <a:srgbClr val="3C7B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Enakokraki trikotnik 12"/>
          <p:cNvSpPr/>
          <p:nvPr/>
        </p:nvSpPr>
        <p:spPr bwMode="auto">
          <a:xfrm rot="3678683">
            <a:off x="7343638" y="3998618"/>
            <a:ext cx="369277" cy="342900"/>
          </a:xfrm>
          <a:prstGeom prst="triangle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756917" y="4414346"/>
            <a:ext cx="2676109" cy="1492989"/>
            <a:chOff x="5540168" y="652552"/>
            <a:chExt cx="2676109" cy="3211331"/>
          </a:xfrm>
          <a:solidFill>
            <a:srgbClr val="00B0F0"/>
          </a:solidFill>
        </p:grpSpPr>
        <p:sp>
          <p:nvSpPr>
            <p:cNvPr id="12" name="Zaobljeni pravokotnik 11"/>
            <p:cNvSpPr/>
            <p:nvPr/>
          </p:nvSpPr>
          <p:spPr>
            <a:xfrm>
              <a:off x="5540168" y="652552"/>
              <a:ext cx="2676109" cy="3211331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Zaobljeni pravokotnik 4"/>
            <p:cNvSpPr/>
            <p:nvPr/>
          </p:nvSpPr>
          <p:spPr>
            <a:xfrm rot="16200000">
              <a:off x="4560880" y="1747990"/>
              <a:ext cx="2633291" cy="5352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9441" rIns="128905" bIns="0" numCol="1" spcCol="1270" anchor="t" anchorCtr="0">
              <a:noAutofit/>
            </a:bodyPr>
            <a:lstStyle/>
            <a:p>
              <a:pPr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pa</a:t>
              </a:r>
              <a:r>
                <a:rPr lang="sl-SI" sz="2000" dirty="0"/>
                <a:t>c</a:t>
              </a:r>
              <a:r>
                <a:rPr lang="en-US" sz="2000" dirty="0" err="1"/>
                <a:t>ient</a:t>
              </a:r>
              <a:endParaRPr lang="en-US" sz="2000" dirty="0"/>
            </a:p>
          </p:txBody>
        </p:sp>
      </p:grpSp>
      <p:sp>
        <p:nvSpPr>
          <p:cNvPr id="15" name="PoljeZBesedilom 14"/>
          <p:cNvSpPr txBox="1"/>
          <p:nvPr/>
        </p:nvSpPr>
        <p:spPr>
          <a:xfrm>
            <a:off x="3636921" y="4673367"/>
            <a:ext cx="152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zVEM</a:t>
            </a:r>
          </a:p>
        </p:txBody>
      </p:sp>
      <p:sp>
        <p:nvSpPr>
          <p:cNvPr id="16" name="Enakokraki trikotnik 15"/>
          <p:cNvSpPr/>
          <p:nvPr/>
        </p:nvSpPr>
        <p:spPr bwMode="auto">
          <a:xfrm rot="7121049">
            <a:off x="3910332" y="4187001"/>
            <a:ext cx="369277" cy="342900"/>
          </a:xfrm>
          <a:prstGeom prst="triangl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Enakokraki trikotnik 16"/>
          <p:cNvSpPr/>
          <p:nvPr/>
        </p:nvSpPr>
        <p:spPr bwMode="auto">
          <a:xfrm rot="7121049">
            <a:off x="4611588" y="4200139"/>
            <a:ext cx="369277" cy="342900"/>
          </a:xfrm>
          <a:prstGeom prst="triangl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5708062" y="4414346"/>
            <a:ext cx="2676109" cy="1492989"/>
          </a:xfrm>
          <a:prstGeom prst="roundRect">
            <a:avLst>
              <a:gd name="adj" fmla="val 5000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PoljeZBesedilom 21"/>
          <p:cNvSpPr txBox="1"/>
          <p:nvPr/>
        </p:nvSpPr>
        <p:spPr>
          <a:xfrm>
            <a:off x="5767414" y="4553195"/>
            <a:ext cx="246640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Čakalne dobe</a:t>
            </a:r>
          </a:p>
          <a:p>
            <a:pPr algn="ctr"/>
            <a:r>
              <a:rPr lang="sl-SI" sz="2400" dirty="0">
                <a:solidFill>
                  <a:schemeClr val="bg1"/>
                </a:solidFill>
              </a:rPr>
              <a:t>Vrste zdravstvenih storitev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Enakokraki trikotnik 10"/>
          <p:cNvSpPr/>
          <p:nvPr/>
        </p:nvSpPr>
        <p:spPr bwMode="auto">
          <a:xfrm rot="7121049">
            <a:off x="5840978" y="4156421"/>
            <a:ext cx="369277" cy="342900"/>
          </a:xfrm>
          <a:prstGeom prst="triangl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15" y="1049911"/>
            <a:ext cx="2213415" cy="827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8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16026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hr-HR" sz="2800" b="1" dirty="0"/>
              <a:t>Šifrant </a:t>
            </a:r>
            <a:r>
              <a:rPr lang="sl-SI" sz="2800" b="1" dirty="0"/>
              <a:t>Vrste zdravstvenih storitev</a:t>
            </a:r>
            <a:r>
              <a:rPr lang="hr-HR" sz="2800" b="1" dirty="0"/>
              <a:t> (VZS)</a:t>
            </a:r>
            <a:endParaRPr lang="en-US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1834215"/>
              </p:ext>
            </p:extLst>
          </p:nvPr>
        </p:nvGraphicFramePr>
        <p:xfrm>
          <a:off x="283536" y="1141227"/>
          <a:ext cx="5161300" cy="427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770900" y="1277722"/>
          <a:ext cx="6320077" cy="3065679"/>
        </p:xfrm>
        <a:graphic>
          <a:graphicData uri="http://schemas.openxmlformats.org/drawingml/2006/table">
            <a:tbl>
              <a:tblPr/>
              <a:tblGrid>
                <a:gridCol w="4426642">
                  <a:extLst>
                    <a:ext uri="{9D8B030D-6E8A-4147-A177-3AD203B41FA5}">
                      <a16:colId xmlns:a16="http://schemas.microsoft.com/office/drawing/2014/main" val="263702032"/>
                    </a:ext>
                  </a:extLst>
                </a:gridCol>
                <a:gridCol w="917132">
                  <a:extLst>
                    <a:ext uri="{9D8B030D-6E8A-4147-A177-3AD203B41FA5}">
                      <a16:colId xmlns:a16="http://schemas.microsoft.com/office/drawing/2014/main" val="612269215"/>
                    </a:ext>
                  </a:extLst>
                </a:gridCol>
                <a:gridCol w="976303">
                  <a:extLst>
                    <a:ext uri="{9D8B030D-6E8A-4147-A177-3AD203B41FA5}">
                      <a16:colId xmlns:a16="http://schemas.microsoft.com/office/drawing/2014/main" val="4155710205"/>
                    </a:ext>
                  </a:extLst>
                </a:gridCol>
              </a:tblGrid>
              <a:tr h="680953">
                <a:tc>
                  <a:txBody>
                    <a:bodyPr/>
                    <a:lstStyle/>
                    <a:p>
                      <a:pPr algn="l" fontAlgn="ctr"/>
                      <a:r>
                        <a:rPr lang="sl-SI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 VZS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Dovoljeno eNaročanje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Predmet spremljanja čakalnih vrst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17348"/>
                  </a:ext>
                </a:extLst>
              </a:tr>
              <a:tr h="222352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2574 - Fizioterapevtska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obravnava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194835"/>
                  </a:ext>
                </a:extLst>
              </a:tr>
              <a:tr h="414131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2575 - Specialna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fizioterapevtska obravnava - Limfna drenaža, obravnava primarnega in sekundarnega </a:t>
                      </a:r>
                      <a:r>
                        <a:rPr lang="sl-SI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limfedema</a:t>
                      </a:r>
                      <a:endParaRPr lang="sl-SI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18099"/>
                  </a:ext>
                </a:extLst>
              </a:tr>
              <a:tr h="444704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2576 - Specialna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fizioterapevtska obravnava – Manualna terapija zahtevnih okvar mišično-skeletnega sistema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26729"/>
                  </a:ext>
                </a:extLst>
              </a:tr>
              <a:tr h="444704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2577 - Specialna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fizioterapevtska obravnava – </a:t>
                      </a:r>
                      <a:r>
                        <a:rPr lang="sl-SI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Nevrofizioterapija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odraslih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774704"/>
                  </a:ext>
                </a:extLst>
              </a:tr>
              <a:tr h="222352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2578 - Specialna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fizioterapevtska obravnava – </a:t>
                      </a:r>
                      <a:r>
                        <a:rPr lang="sl-SI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Nevrofizioterapija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otrok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98090"/>
                  </a:ext>
                </a:extLst>
              </a:tr>
              <a:tr h="414131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2579 - Specialna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fizioterapevtska obravnava – Mišično-skeletna fizioterapija zahtevnih okvar mišično-skeletnega sistem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201385"/>
                  </a:ext>
                </a:extLst>
              </a:tr>
              <a:tr h="222352">
                <a:tc>
                  <a:txBody>
                    <a:bodyPr/>
                    <a:lstStyle/>
                    <a:p>
                      <a:pPr algn="l" fontAlgn="t"/>
                      <a:r>
                        <a:rPr lang="sl-SI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2772 - Fizioterapevtska </a:t>
                      </a:r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obravnava otroka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9073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9712" y="4504268"/>
            <a:ext cx="642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sl-SI" dirty="0" smtClean="0"/>
              <a:t>premembe obstoječih VZS šifer iz XXXX v </a:t>
            </a:r>
            <a:r>
              <a:rPr lang="sl-SI" sz="1400" dirty="0" smtClean="0"/>
              <a:t>XXXX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sl-SI" dirty="0" smtClean="0"/>
              <a:t> in </a:t>
            </a:r>
            <a:r>
              <a:rPr lang="sl-SI" sz="1400" dirty="0" smtClean="0"/>
              <a:t>XXXX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sl-SI" dirty="0" smtClean="0"/>
              <a:t> za vse </a:t>
            </a:r>
            <a:r>
              <a:rPr lang="en-US" dirty="0" err="1" smtClean="0"/>
              <a:t>fizioterapevtske</a:t>
            </a:r>
            <a:r>
              <a:rPr lang="en-US" dirty="0" smtClean="0"/>
              <a:t> </a:t>
            </a:r>
            <a:r>
              <a:rPr lang="sl-SI" dirty="0" smtClean="0"/>
              <a:t>VZS</a:t>
            </a:r>
            <a:r>
              <a:rPr lang="en-US" dirty="0" smtClean="0"/>
              <a:t>je 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374073" y="5592534"/>
            <a:ext cx="11646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Aktualna verzija VZS </a:t>
            </a:r>
            <a:r>
              <a:rPr lang="sl-SI" dirty="0"/>
              <a:t>šifranta dosegljiva: </a:t>
            </a:r>
            <a:r>
              <a:rPr lang="sl-SI" dirty="0">
                <a:hlinkClick r:id="rId8"/>
              </a:rPr>
              <a:t>https://nijz.si/podatki/klasifikacije-in-sifranti/sifrant-vrst-zdravstvenih-storitev-vzs</a:t>
            </a:r>
            <a:r>
              <a:rPr lang="sl-SI" dirty="0" smtClean="0">
                <a:hlinkClick r:id="rId8"/>
              </a:rPr>
              <a:t>/</a:t>
            </a:r>
            <a:endParaRPr lang="sl-SI" dirty="0" smtClean="0"/>
          </a:p>
          <a:p>
            <a:endParaRPr lang="sl-SI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3536" y="5413664"/>
            <a:ext cx="117375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83536" y="6123016"/>
            <a:ext cx="117375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232" y="517361"/>
            <a:ext cx="10955867" cy="1028186"/>
          </a:xfrm>
        </p:spPr>
        <p:txBody>
          <a:bodyPr/>
          <a:lstStyle/>
          <a:p>
            <a:r>
              <a:rPr lang="sl-SI" sz="2800" b="1" dirty="0">
                <a:solidFill>
                  <a:schemeClr val="tx1"/>
                </a:solidFill>
              </a:rPr>
              <a:t>VZS fizioterapija</a:t>
            </a:r>
          </a:p>
        </p:txBody>
      </p:sp>
      <p:cxnSp>
        <p:nvCxnSpPr>
          <p:cNvPr id="5" name="Raven puščični povezovalnik 4"/>
          <p:cNvCxnSpPr/>
          <p:nvPr/>
        </p:nvCxnSpPr>
        <p:spPr bwMode="auto">
          <a:xfrm flipV="1">
            <a:off x="8431079" y="6022574"/>
            <a:ext cx="391962" cy="28523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PoljeZBesedilom 5"/>
          <p:cNvSpPr txBox="1"/>
          <p:nvPr/>
        </p:nvSpPr>
        <p:spPr>
          <a:xfrm>
            <a:off x="7604461" y="6220840"/>
            <a:ext cx="165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Napotitev z delovnim nalogom</a:t>
            </a:r>
            <a:endParaRPr lang="sl-SI" sz="1400" dirty="0"/>
          </a:p>
        </p:txBody>
      </p:sp>
      <p:cxnSp>
        <p:nvCxnSpPr>
          <p:cNvPr id="7" name="Raven puščični povezovalnik 6"/>
          <p:cNvCxnSpPr/>
          <p:nvPr/>
        </p:nvCxnSpPr>
        <p:spPr bwMode="auto">
          <a:xfrm flipH="1" flipV="1">
            <a:off x="9851060" y="6022575"/>
            <a:ext cx="625795" cy="28523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PoljeZBesedilom 8"/>
          <p:cNvSpPr txBox="1"/>
          <p:nvPr/>
        </p:nvSpPr>
        <p:spPr>
          <a:xfrm>
            <a:off x="10476855" y="6046199"/>
            <a:ext cx="165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sl-SI" sz="1400" dirty="0" err="1" smtClean="0"/>
              <a:t>elovni</a:t>
            </a:r>
            <a:r>
              <a:rPr lang="sl-SI" sz="1400" dirty="0" smtClean="0"/>
              <a:t> nalog</a:t>
            </a:r>
            <a:r>
              <a:rPr lang="en-US" sz="1400" dirty="0" smtClean="0"/>
              <a:t> </a:t>
            </a:r>
            <a:r>
              <a:rPr lang="en-US" sz="1400" dirty="0" err="1" smtClean="0"/>
              <a:t>fizioterapija</a:t>
            </a:r>
            <a:r>
              <a:rPr lang="en-US" sz="1400" dirty="0" smtClean="0"/>
              <a:t> </a:t>
            </a:r>
            <a:endParaRPr lang="sl-SI" sz="1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01592"/>
              </p:ext>
            </p:extLst>
          </p:nvPr>
        </p:nvGraphicFramePr>
        <p:xfrm>
          <a:off x="751669" y="1278609"/>
          <a:ext cx="9965408" cy="4743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965">
                  <a:extLst>
                    <a:ext uri="{9D8B030D-6E8A-4147-A177-3AD203B41FA5}">
                      <a16:colId xmlns:a16="http://schemas.microsoft.com/office/drawing/2014/main" val="3913262623"/>
                    </a:ext>
                  </a:extLst>
                </a:gridCol>
                <a:gridCol w="4336224">
                  <a:extLst>
                    <a:ext uri="{9D8B030D-6E8A-4147-A177-3AD203B41FA5}">
                      <a16:colId xmlns:a16="http://schemas.microsoft.com/office/drawing/2014/main" val="3049600040"/>
                    </a:ext>
                  </a:extLst>
                </a:gridCol>
                <a:gridCol w="1174393">
                  <a:extLst>
                    <a:ext uri="{9D8B030D-6E8A-4147-A177-3AD203B41FA5}">
                      <a16:colId xmlns:a16="http://schemas.microsoft.com/office/drawing/2014/main" val="2626563063"/>
                    </a:ext>
                  </a:extLst>
                </a:gridCol>
                <a:gridCol w="1174393">
                  <a:extLst>
                    <a:ext uri="{9D8B030D-6E8A-4147-A177-3AD203B41FA5}">
                      <a16:colId xmlns:a16="http://schemas.microsoft.com/office/drawing/2014/main" val="15437816"/>
                    </a:ext>
                  </a:extLst>
                </a:gridCol>
                <a:gridCol w="999364">
                  <a:extLst>
                    <a:ext uri="{9D8B030D-6E8A-4147-A177-3AD203B41FA5}">
                      <a16:colId xmlns:a16="http://schemas.microsoft.com/office/drawing/2014/main" val="3089831756"/>
                    </a:ext>
                  </a:extLst>
                </a:gridCol>
                <a:gridCol w="1355069">
                  <a:extLst>
                    <a:ext uri="{9D8B030D-6E8A-4147-A177-3AD203B41FA5}">
                      <a16:colId xmlns:a16="http://schemas.microsoft.com/office/drawing/2014/main" val="1660655855"/>
                    </a:ext>
                  </a:extLst>
                </a:gridCol>
              </a:tblGrid>
              <a:tr h="574223"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 dirty="0">
                          <a:effectLst/>
                        </a:rPr>
                        <a:t>Šifra VZS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 dirty="0">
                          <a:effectLst/>
                        </a:rPr>
                        <a:t>Naziv VZS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 dirty="0">
                          <a:effectLst/>
                        </a:rPr>
                        <a:t>Dovoljeno eNaročanje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 dirty="0">
                          <a:effectLst/>
                        </a:rPr>
                        <a:t>Predmet spremljanja čakalnih seznamov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 dirty="0">
                          <a:effectLst/>
                        </a:rPr>
                        <a:t>Način napotitve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 dirty="0">
                          <a:effectLst/>
                        </a:rPr>
                        <a:t>Vrsta napotne listine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51157"/>
                  </a:ext>
                </a:extLst>
              </a:tr>
              <a:tr h="176684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2574P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Fizioterapevtska obravnava - </a:t>
                      </a:r>
                      <a:r>
                        <a:rPr lang="sl-SI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prvi obisk</a:t>
                      </a:r>
                      <a:endParaRPr lang="sl-SI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</a:t>
                      </a:r>
                      <a:endParaRPr lang="sl-SI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2636558692"/>
                  </a:ext>
                </a:extLst>
              </a:tr>
              <a:tr h="176684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2574K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Fizioterapevtska obravnava - </a:t>
                      </a:r>
                      <a:r>
                        <a:rPr lang="sl-SI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ponovni obisk</a:t>
                      </a:r>
                      <a:endParaRPr lang="sl-SI" sz="1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NE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2594355315"/>
                  </a:ext>
                </a:extLst>
              </a:tr>
              <a:tr h="424041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2575P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Specialna fizioterapevtska obravnava - Limfna drenaža, obravnava primarnega in sekundarnega </a:t>
                      </a:r>
                      <a:r>
                        <a:rPr lang="sl-SI" sz="1000" u="none" strike="noStrike" dirty="0" err="1">
                          <a:effectLst/>
                        </a:rPr>
                        <a:t>limfedema</a:t>
                      </a:r>
                      <a:r>
                        <a:rPr lang="sl-SI" sz="1000" u="none" strike="noStrike" dirty="0">
                          <a:effectLst/>
                        </a:rPr>
                        <a:t> - </a:t>
                      </a:r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prvi obisk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3374034701"/>
                  </a:ext>
                </a:extLst>
              </a:tr>
              <a:tr h="424041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2575K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Specialna fizioterapevtska obravnava - Limfna drenaža, obravnava primarnega in sekundarnega </a:t>
                      </a:r>
                      <a:r>
                        <a:rPr lang="sl-SI" sz="1000" u="none" strike="noStrike" dirty="0" err="1">
                          <a:effectLst/>
                        </a:rPr>
                        <a:t>limfedema</a:t>
                      </a:r>
                      <a:r>
                        <a:rPr lang="sl-SI" sz="1000" u="none" strike="noStrike" dirty="0">
                          <a:effectLst/>
                        </a:rPr>
                        <a:t> - </a:t>
                      </a:r>
                      <a:r>
                        <a:rPr lang="sl-SI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ponovni obisk</a:t>
                      </a:r>
                      <a:endParaRPr lang="sl-SI" sz="1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NE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3993403506"/>
                  </a:ext>
                </a:extLst>
              </a:tr>
              <a:tr h="424041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2576P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Specialna fizioterapevtska obravnava - Manualna terapija zahtevnih okvar mišično-skeletnega sistema - </a:t>
                      </a:r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prvi obisk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1823593876"/>
                  </a:ext>
                </a:extLst>
              </a:tr>
              <a:tr h="424041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2576K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Specialna fizioterapevtska obravnava - Manualna terapija zahtevnih okvar mišično-skeletnega sistema - </a:t>
                      </a:r>
                      <a:r>
                        <a:rPr lang="sl-SI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ponovni obisk</a:t>
                      </a:r>
                      <a:endParaRPr lang="sl-SI" sz="1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NE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207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957604989"/>
                  </a:ext>
                </a:extLst>
              </a:tr>
              <a:tr h="282695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2577P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sl-SI" sz="1000" u="none" strike="noStrike" dirty="0">
                          <a:effectLst/>
                        </a:rPr>
                        <a:t>Specialna fizioterapevtska obravnava - </a:t>
                      </a:r>
                      <a:r>
                        <a:rPr lang="sl-SI" sz="1000" u="none" strike="noStrike" dirty="0" err="1">
                          <a:effectLst/>
                        </a:rPr>
                        <a:t>Nevrofizioterapija</a:t>
                      </a:r>
                      <a:r>
                        <a:rPr lang="sl-SI" sz="1000" u="none" strike="noStrike" dirty="0">
                          <a:effectLst/>
                        </a:rPr>
                        <a:t> odraslih - </a:t>
                      </a:r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prvi obisk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4272346886"/>
                  </a:ext>
                </a:extLst>
              </a:tr>
              <a:tr h="282695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2577K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Specialna fizioterapevtska obravnava - </a:t>
                      </a:r>
                      <a:r>
                        <a:rPr lang="sl-SI" sz="1000" u="none" strike="noStrike" dirty="0" err="1">
                          <a:effectLst/>
                        </a:rPr>
                        <a:t>Nevrofizioterapija</a:t>
                      </a:r>
                      <a:r>
                        <a:rPr lang="sl-SI" sz="1000" u="none" strike="noStrike" dirty="0">
                          <a:effectLst/>
                        </a:rPr>
                        <a:t> odraslih - </a:t>
                      </a:r>
                      <a:r>
                        <a:rPr lang="sl-SI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ponovni obisk</a:t>
                      </a:r>
                      <a:endParaRPr lang="sl-SI" sz="1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NE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2721178962"/>
                  </a:ext>
                </a:extLst>
              </a:tr>
              <a:tr h="282695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2578P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Specialna fizioterapevtska obravnava - </a:t>
                      </a:r>
                      <a:r>
                        <a:rPr lang="sl-SI" sz="1000" u="none" strike="noStrike" dirty="0" err="1">
                          <a:effectLst/>
                        </a:rPr>
                        <a:t>Nevrofizioterapija</a:t>
                      </a:r>
                      <a:r>
                        <a:rPr lang="sl-SI" sz="1000" u="none" strike="noStrike" dirty="0">
                          <a:effectLst/>
                        </a:rPr>
                        <a:t> otrok - </a:t>
                      </a:r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prvi obisk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DA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2405018987"/>
                  </a:ext>
                </a:extLst>
              </a:tr>
              <a:tr h="282695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2578K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sl-SI" sz="1000" u="none" strike="noStrike" dirty="0">
                          <a:effectLst/>
                        </a:rPr>
                        <a:t>Specialna fizioterapevtska obravnava - </a:t>
                      </a:r>
                      <a:r>
                        <a:rPr lang="sl-SI" sz="1000" u="none" strike="noStrike" dirty="0" err="1">
                          <a:effectLst/>
                        </a:rPr>
                        <a:t>Nevrofizioterapija</a:t>
                      </a:r>
                      <a:r>
                        <a:rPr lang="sl-SI" sz="1000" u="none" strike="noStrike" dirty="0">
                          <a:effectLst/>
                        </a:rPr>
                        <a:t> otrok - </a:t>
                      </a:r>
                      <a:r>
                        <a:rPr lang="sl-SI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ponovni obisk</a:t>
                      </a:r>
                      <a:endParaRPr lang="sl-SI" sz="1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NE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DA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1041405904"/>
                  </a:ext>
                </a:extLst>
              </a:tr>
              <a:tr h="424041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2579P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sl-SI" sz="1000" u="none" strike="noStrike" dirty="0">
                          <a:effectLst/>
                        </a:rPr>
                        <a:t>Specialna fizioterapevtska obravnava - Mišično-skeletna fizioterapija zahtevnih okvar mišično-skeletnega sistem - </a:t>
                      </a:r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prvi obisk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DA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>
                          <a:effectLst/>
                        </a:rPr>
                        <a:t>207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866595247"/>
                  </a:ext>
                </a:extLst>
              </a:tr>
              <a:tr h="565389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2579K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sl-SI" sz="1000" u="none" strike="noStrike" dirty="0">
                          <a:effectLst/>
                        </a:rPr>
                        <a:t>Specialna fizioterapevtska obravnava - Mišično-skeletna fizioterapija zahtevnih okvar mišično-skeletnega sistem - </a:t>
                      </a:r>
                      <a:r>
                        <a:rPr lang="sl-SI" sz="1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ponovni obisk</a:t>
                      </a:r>
                      <a:endParaRPr lang="sl-SI" sz="1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NE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DA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000" u="none" strike="noStrike" dirty="0">
                          <a:effectLst/>
                        </a:rPr>
                        <a:t>207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3" marR="8103" marT="8103" marB="0"/>
                </a:tc>
                <a:extLst>
                  <a:ext uri="{0D108BD9-81ED-4DB2-BD59-A6C34878D82A}">
                    <a16:rowId xmlns:a16="http://schemas.microsoft.com/office/drawing/2014/main" val="334799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1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13455"/>
            <a:ext cx="10955867" cy="660719"/>
          </a:xfrm>
        </p:spPr>
        <p:txBody>
          <a:bodyPr/>
          <a:lstStyle/>
          <a:p>
            <a:r>
              <a:rPr lang="en-US" sz="2800" b="1" dirty="0" smtClean="0"/>
              <a:t>e</a:t>
            </a:r>
            <a:r>
              <a:rPr lang="sl-SI" sz="2800" b="1" dirty="0" smtClean="0"/>
              <a:t>-napotna listina (e-DN FT)</a:t>
            </a:r>
            <a:endParaRPr lang="sl-SI" sz="2800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40242" y="1070541"/>
          <a:ext cx="11635858" cy="564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3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13455"/>
            <a:ext cx="10955867" cy="660719"/>
          </a:xfrm>
        </p:spPr>
        <p:txBody>
          <a:bodyPr/>
          <a:lstStyle/>
          <a:p>
            <a:r>
              <a:rPr lang="sl-SI" sz="2800" b="1" dirty="0" smtClean="0"/>
              <a:t>Statusi e-DN FT</a:t>
            </a:r>
            <a:endParaRPr lang="sl-SI" sz="2800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40242" y="1070541"/>
          <a:ext cx="11635858" cy="564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926985" y="1328265"/>
            <a:ext cx="10338029" cy="647595"/>
            <a:chOff x="0" y="49684"/>
            <a:chExt cx="10338029" cy="647595"/>
          </a:xfrm>
        </p:grpSpPr>
        <p:sp>
          <p:nvSpPr>
            <p:cNvPr id="12" name="Zaobljeni pravokotnik 11"/>
            <p:cNvSpPr/>
            <p:nvPr/>
          </p:nvSpPr>
          <p:spPr>
            <a:xfrm>
              <a:off x="0" y="49684"/>
              <a:ext cx="10338029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otnik 4"/>
            <p:cNvSpPr txBox="1"/>
            <p:nvPr/>
          </p:nvSpPr>
          <p:spPr>
            <a:xfrm>
              <a:off x="31613" y="81297"/>
              <a:ext cx="10274803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700" kern="1200" dirty="0" smtClean="0"/>
                <a:t>Statusi dokumenta e-DN FT:</a:t>
              </a:r>
              <a:endParaRPr lang="sl-SI" sz="2700" kern="1200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926985" y="1975860"/>
            <a:ext cx="10338029" cy="2906280"/>
            <a:chOff x="0" y="697279"/>
            <a:chExt cx="10338029" cy="2906280"/>
          </a:xfrm>
        </p:grpSpPr>
        <p:sp>
          <p:nvSpPr>
            <p:cNvPr id="10" name="Pravokotnik 9"/>
            <p:cNvSpPr/>
            <p:nvPr/>
          </p:nvSpPr>
          <p:spPr>
            <a:xfrm>
              <a:off x="0" y="697279"/>
              <a:ext cx="10338029" cy="2906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oljeZBesedilom 10"/>
            <p:cNvSpPr txBox="1"/>
            <p:nvPr/>
          </p:nvSpPr>
          <p:spPr>
            <a:xfrm>
              <a:off x="0" y="697279"/>
              <a:ext cx="10338029" cy="2906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232" tIns="34290" rIns="192024" bIns="34290" numCol="1" spcCol="1270" anchor="t" anchorCtr="0">
              <a:noAutofit/>
            </a:bodyPr>
            <a:lstStyle/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hr-HR" sz="2100" i="1" kern="1200" dirty="0" smtClean="0"/>
                <a:t>Izdan – </a:t>
              </a:r>
              <a:r>
                <a:rPr lang="hr-HR" sz="2100" i="1" kern="1200" dirty="0" err="1" smtClean="0"/>
                <a:t>nikoli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še</a:t>
              </a:r>
              <a:r>
                <a:rPr lang="hr-HR" sz="2100" i="1" kern="1200" dirty="0" smtClean="0"/>
                <a:t> ni bilo kreirano </a:t>
              </a:r>
              <a:r>
                <a:rPr lang="hr-HR" sz="2100" i="1" kern="1200" dirty="0" err="1" smtClean="0"/>
                <a:t>naročilo</a:t>
              </a:r>
              <a:r>
                <a:rPr lang="hr-HR" sz="2100" i="1" kern="1200" dirty="0" smtClean="0"/>
                <a:t> </a:t>
              </a:r>
              <a:r>
                <a:rPr lang="en-US" sz="2100" i="1" kern="1200" dirty="0" smtClean="0"/>
                <a:t>(</a:t>
              </a:r>
              <a:r>
                <a:rPr lang="hr-HR" sz="2100" i="1" kern="1200" dirty="0" smtClean="0"/>
                <a:t>ali </a:t>
              </a:r>
              <a:r>
                <a:rPr lang="hr-HR" sz="2100" i="1" kern="1200" dirty="0" err="1" smtClean="0"/>
                <a:t>so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vsa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naročila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preklicana</a:t>
              </a:r>
              <a:r>
                <a:rPr lang="en-US" sz="2100" i="1" kern="1200" dirty="0" smtClean="0"/>
                <a:t>)</a:t>
              </a:r>
              <a:endParaRPr lang="sl-SI" sz="2100" kern="1200" dirty="0"/>
            </a:p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hr-HR" sz="2100" i="1" kern="1200" dirty="0" err="1" smtClean="0"/>
                <a:t>Vpisan</a:t>
              </a:r>
              <a:r>
                <a:rPr lang="hr-HR" sz="2100" i="1" kern="1200" dirty="0" smtClean="0"/>
                <a:t> – </a:t>
              </a:r>
              <a:r>
                <a:rPr lang="hr-HR" sz="2100" i="1" kern="1200" dirty="0" err="1" smtClean="0"/>
                <a:t>obstaja</a:t>
              </a:r>
              <a:r>
                <a:rPr lang="hr-HR" sz="2100" i="1" kern="1200" dirty="0" smtClean="0"/>
                <a:t> eno ali </a:t>
              </a:r>
              <a:r>
                <a:rPr lang="hr-HR" sz="2100" i="1" kern="1200" dirty="0" err="1" smtClean="0"/>
                <a:t>več</a:t>
              </a:r>
              <a:r>
                <a:rPr lang="hr-HR" sz="2100" i="1" kern="1200" dirty="0" smtClean="0"/>
                <a:t> aktivnih </a:t>
              </a:r>
              <a:r>
                <a:rPr lang="hr-HR" sz="2100" i="1" kern="1200" dirty="0" err="1" smtClean="0"/>
                <a:t>naročil</a:t>
              </a:r>
              <a:r>
                <a:rPr lang="hr-HR" sz="2100" i="1" kern="1200" dirty="0" smtClean="0"/>
                <a:t>   </a:t>
              </a:r>
              <a:r>
                <a:rPr lang="hr-HR" sz="2100" kern="1200" dirty="0" smtClean="0"/>
                <a:t>(e-DN FT: </a:t>
              </a:r>
              <a:r>
                <a:rPr lang="hr-HR" sz="2100" kern="1200" dirty="0" err="1" smtClean="0"/>
                <a:t>vsi</a:t>
              </a:r>
              <a:r>
                <a:rPr lang="hr-HR" sz="2100" kern="1200" dirty="0" smtClean="0"/>
                <a:t> termini </a:t>
              </a:r>
              <a:r>
                <a:rPr lang="hr-HR" sz="2100" kern="1200" dirty="0" err="1" smtClean="0"/>
                <a:t>znotraj</a:t>
              </a:r>
              <a:r>
                <a:rPr lang="hr-HR" sz="2100" kern="1200" dirty="0" smtClean="0"/>
                <a:t> </a:t>
              </a:r>
              <a:r>
                <a:rPr lang="hr-HR" sz="2100" kern="1200" dirty="0" err="1" smtClean="0"/>
                <a:t>ene</a:t>
              </a:r>
              <a:r>
                <a:rPr lang="hr-HR" sz="2100" kern="1200" dirty="0" smtClean="0"/>
                <a:t> </a:t>
              </a:r>
              <a:r>
                <a:rPr lang="hr-HR" sz="2100" kern="1200" dirty="0" err="1" smtClean="0"/>
                <a:t>obravnave</a:t>
              </a:r>
              <a:r>
                <a:rPr lang="hr-HR" sz="2100" kern="1200" dirty="0" smtClean="0"/>
                <a:t>)</a:t>
              </a:r>
              <a:endParaRPr lang="sl-SI" sz="2100" kern="1200" dirty="0" smtClean="0"/>
            </a:p>
            <a:p>
              <a:pPr marL="571500" lvl="2" indent="-3429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Char char="Ø"/>
              </a:pPr>
              <a:r>
                <a:rPr lang="hr-HR" sz="2100" i="1" kern="1200" dirty="0" smtClean="0"/>
                <a:t>Aktivna </a:t>
              </a:r>
              <a:r>
                <a:rPr lang="hr-HR" sz="2100" i="1" kern="1200" dirty="0" err="1" smtClean="0"/>
                <a:t>naročila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so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lahko</a:t>
              </a:r>
              <a:r>
                <a:rPr lang="hr-HR" sz="2100" i="1" kern="1200" dirty="0" smtClean="0"/>
                <a:t> samo v </a:t>
              </a:r>
              <a:r>
                <a:rPr lang="hr-HR" sz="2100" i="1" kern="1200" dirty="0" err="1" smtClean="0"/>
                <a:t>eni</a:t>
              </a:r>
              <a:r>
                <a:rPr lang="hr-HR" sz="2100" i="1" kern="1200" dirty="0" smtClean="0"/>
                <a:t> ustanovi</a:t>
              </a:r>
              <a:endParaRPr lang="sl-SI" sz="2100" kern="1200" dirty="0"/>
            </a:p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hr-HR" sz="2100" i="1" kern="1200" dirty="0" smtClean="0"/>
                <a:t>Izveden</a:t>
              </a:r>
              <a:endParaRPr lang="sl-SI" sz="2100" kern="1200" dirty="0"/>
            </a:p>
            <a:p>
              <a:pPr marL="571500" lvl="2" indent="-3429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Char char="Ø"/>
              </a:pPr>
              <a:r>
                <a:rPr lang="hr-HR" sz="2100" i="1" kern="1200" dirty="0" err="1" smtClean="0"/>
                <a:t>Vsa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naročila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so</a:t>
              </a:r>
              <a:r>
                <a:rPr lang="hr-HR" sz="2100" i="1" kern="1200" dirty="0" smtClean="0"/>
                <a:t> izvedena, </a:t>
              </a:r>
              <a:r>
                <a:rPr lang="hr-HR" sz="2100" i="1" kern="1200" dirty="0" err="1" smtClean="0"/>
                <a:t>ampak</a:t>
              </a:r>
              <a:r>
                <a:rPr lang="hr-HR" sz="2100" i="1" kern="1200" dirty="0" smtClean="0"/>
                <a:t> je e-DN FT </a:t>
              </a:r>
              <a:r>
                <a:rPr lang="hr-HR" sz="2100" i="1" kern="1200" dirty="0" err="1" smtClean="0"/>
                <a:t>še</a:t>
              </a:r>
              <a:r>
                <a:rPr lang="hr-HR" sz="2100" i="1" kern="1200" dirty="0" smtClean="0"/>
                <a:t> </a:t>
              </a:r>
              <a:r>
                <a:rPr lang="hr-HR" sz="2100" i="1" kern="1200" dirty="0" err="1" smtClean="0"/>
                <a:t>veljaven</a:t>
              </a:r>
              <a:endParaRPr lang="sl-SI" sz="2100" kern="1200" dirty="0"/>
            </a:p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hr-HR" sz="2100" i="1" kern="1200" dirty="0" err="1" smtClean="0"/>
                <a:t>Izkoriščen</a:t>
              </a:r>
              <a:endParaRPr lang="sl-SI" sz="2100" kern="1200" dirty="0"/>
            </a:p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hr-HR" sz="2100" i="1" kern="1200" dirty="0" err="1" smtClean="0"/>
                <a:t>Preklican</a:t>
              </a:r>
              <a:endParaRPr lang="sl-SI" sz="2100" kern="1200" dirty="0"/>
            </a:p>
            <a:p>
              <a:pPr marL="228600" lvl="1" indent="-22860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hr-HR" sz="2100" i="1" kern="1200" dirty="0" err="1" smtClean="0"/>
                <a:t>Neizkoriščen</a:t>
              </a:r>
              <a:endParaRPr lang="sl-SI" sz="2100" kern="12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958598" y="5152624"/>
            <a:ext cx="10338029" cy="647595"/>
            <a:chOff x="0" y="3603559"/>
            <a:chExt cx="10338029" cy="647595"/>
          </a:xfrm>
        </p:grpSpPr>
        <p:sp>
          <p:nvSpPr>
            <p:cNvPr id="8" name="Zaobljeni pravokotnik 7"/>
            <p:cNvSpPr/>
            <p:nvPr/>
          </p:nvSpPr>
          <p:spPr>
            <a:xfrm>
              <a:off x="0" y="3603559"/>
              <a:ext cx="10338029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jeni pravokotnik 8"/>
            <p:cNvSpPr txBox="1"/>
            <p:nvPr/>
          </p:nvSpPr>
          <p:spPr>
            <a:xfrm>
              <a:off x="31613" y="3635172"/>
              <a:ext cx="10274803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700" kern="1200" dirty="0" err="1" smtClean="0"/>
                <a:t>eNaročanje</a:t>
              </a:r>
              <a:r>
                <a:rPr lang="hr-HR" sz="2700" kern="1200" dirty="0" smtClean="0"/>
                <a:t> V3, v verziji V2 e-DN FT ne bo </a:t>
              </a:r>
              <a:r>
                <a:rPr lang="hr-HR" sz="2700" kern="1200" dirty="0" err="1" smtClean="0"/>
                <a:t>podprt</a:t>
              </a:r>
              <a:endParaRPr lang="sl-SI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3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95814"/>
            <a:ext cx="10955867" cy="1028186"/>
          </a:xfrm>
        </p:spPr>
        <p:txBody>
          <a:bodyPr/>
          <a:lstStyle/>
          <a:p>
            <a:r>
              <a:rPr lang="sl-SI" sz="2800" b="1" dirty="0"/>
              <a:t>Vrste </a:t>
            </a:r>
            <a:r>
              <a:rPr lang="sl-SI" sz="2800" b="1" dirty="0" smtClean="0"/>
              <a:t>e-napotni</a:t>
            </a:r>
            <a:r>
              <a:rPr lang="en-US" sz="2800" b="1" dirty="0" smtClean="0"/>
              <a:t>h </a:t>
            </a:r>
            <a:r>
              <a:rPr lang="en-US" sz="2800" b="1" dirty="0" err="1" smtClean="0"/>
              <a:t>listin</a:t>
            </a:r>
            <a:r>
              <a:rPr lang="sl-SI" sz="2800" b="1" dirty="0" smtClean="0"/>
              <a:t> </a:t>
            </a:r>
            <a:r>
              <a:rPr lang="sl-SI" sz="2800" b="1" dirty="0"/>
              <a:t>(e-DN FT)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524000"/>
          <a:ext cx="4128655" cy="48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10798629" y="1524000"/>
            <a:ext cx="1332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Potrdilo ne nadomešča papirnega DN FT</a:t>
            </a:r>
          </a:p>
          <a:p>
            <a:endParaRPr lang="sl-SI" b="1" dirty="0">
              <a:solidFill>
                <a:srgbClr val="FF0000"/>
              </a:solidFill>
            </a:endParaRPr>
          </a:p>
          <a:p>
            <a:r>
              <a:rPr lang="sl-SI" b="1" dirty="0" smtClean="0">
                <a:solidFill>
                  <a:srgbClr val="FF0000"/>
                </a:solidFill>
              </a:rPr>
              <a:t>Potrdilo ni obvezno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364" y="1172261"/>
            <a:ext cx="5264293" cy="565933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798628" y="4836567"/>
            <a:ext cx="1332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Priprava </a:t>
            </a:r>
            <a:r>
              <a:rPr lang="sl-SI" dirty="0" err="1" smtClean="0"/>
              <a:t>pdf</a:t>
            </a:r>
            <a:r>
              <a:rPr lang="sl-SI" dirty="0" smtClean="0"/>
              <a:t> potrdila lahko tudi v centralnem sistemu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 bwMode="auto">
          <a:xfrm>
            <a:off x="6920180" y="2267712"/>
            <a:ext cx="1565452" cy="73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6920180" y="2406701"/>
            <a:ext cx="1623974" cy="73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Pravokotnik 8"/>
          <p:cNvSpPr/>
          <p:nvPr/>
        </p:nvSpPr>
        <p:spPr bwMode="auto">
          <a:xfrm>
            <a:off x="6919200" y="2534400"/>
            <a:ext cx="1623974" cy="82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6920180" y="3088025"/>
            <a:ext cx="1839959" cy="1404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Pravokotnik 10"/>
          <p:cNvSpPr/>
          <p:nvPr/>
        </p:nvSpPr>
        <p:spPr bwMode="auto">
          <a:xfrm>
            <a:off x="6920180" y="3306053"/>
            <a:ext cx="1839959" cy="1404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Pravokotnik 11"/>
          <p:cNvSpPr/>
          <p:nvPr/>
        </p:nvSpPr>
        <p:spPr bwMode="auto">
          <a:xfrm>
            <a:off x="6919200" y="4411482"/>
            <a:ext cx="1623974" cy="10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Pravokotnik 12"/>
          <p:cNvSpPr/>
          <p:nvPr/>
        </p:nvSpPr>
        <p:spPr bwMode="auto">
          <a:xfrm>
            <a:off x="6919200" y="4568027"/>
            <a:ext cx="1623974" cy="10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Pravokotnik 13"/>
          <p:cNvSpPr/>
          <p:nvPr/>
        </p:nvSpPr>
        <p:spPr bwMode="auto">
          <a:xfrm>
            <a:off x="8599451" y="1172261"/>
            <a:ext cx="1674101" cy="2172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Pravokotnik 14"/>
          <p:cNvSpPr/>
          <p:nvPr/>
        </p:nvSpPr>
        <p:spPr bwMode="auto">
          <a:xfrm>
            <a:off x="6919200" y="2659738"/>
            <a:ext cx="3427524" cy="7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Pravokotnik 15"/>
          <p:cNvSpPr/>
          <p:nvPr/>
        </p:nvSpPr>
        <p:spPr bwMode="auto">
          <a:xfrm>
            <a:off x="6919200" y="2144016"/>
            <a:ext cx="1623974" cy="82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95244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 smtClean="0"/>
              <a:t>Pridobivanje prostih terminov</a:t>
            </a:r>
            <a:endParaRPr lang="sl-SI" sz="2800" b="1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154457"/>
          <a:ext cx="10863532" cy="551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ipsa 2"/>
          <p:cNvSpPr/>
          <p:nvPr/>
        </p:nvSpPr>
        <p:spPr bwMode="auto">
          <a:xfrm>
            <a:off x="5571642" y="1154457"/>
            <a:ext cx="3122908" cy="1929706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84853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hr-HR" sz="2800" b="1" dirty="0" err="1" smtClean="0"/>
              <a:t>Možni</a:t>
            </a:r>
            <a:r>
              <a:rPr lang="hr-HR" sz="2800" b="1" dirty="0" smtClean="0"/>
              <a:t> odgovori </a:t>
            </a:r>
            <a:r>
              <a:rPr lang="hr-HR" sz="2800" b="1" dirty="0" err="1" smtClean="0"/>
              <a:t>napotnih</a:t>
            </a:r>
            <a:r>
              <a:rPr lang="hr-HR" sz="2800" b="1" dirty="0" smtClean="0"/>
              <a:t> IS</a:t>
            </a:r>
            <a:endParaRPr lang="en-US" sz="2800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70937" y="1266601"/>
          <a:ext cx="11421372" cy="487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538163" y="1588290"/>
            <a:ext cx="45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01</a:t>
            </a:r>
            <a:endParaRPr lang="sl-SI" sz="2000"/>
          </a:p>
        </p:txBody>
      </p:sp>
      <p:sp>
        <p:nvSpPr>
          <p:cNvPr id="5" name="PoljeZBesedilom 4"/>
          <p:cNvSpPr txBox="1"/>
          <p:nvPr/>
        </p:nvSpPr>
        <p:spPr>
          <a:xfrm>
            <a:off x="959644" y="2366961"/>
            <a:ext cx="45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02</a:t>
            </a:r>
            <a:endParaRPr lang="sl-SI" sz="2000"/>
          </a:p>
        </p:txBody>
      </p:sp>
      <p:sp>
        <p:nvSpPr>
          <p:cNvPr id="6" name="PoljeZBesedilom 5"/>
          <p:cNvSpPr txBox="1"/>
          <p:nvPr/>
        </p:nvSpPr>
        <p:spPr>
          <a:xfrm>
            <a:off x="1152525" y="3133723"/>
            <a:ext cx="45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03</a:t>
            </a:r>
            <a:endParaRPr lang="sl-SI" sz="2000"/>
          </a:p>
        </p:txBody>
      </p:sp>
      <p:sp>
        <p:nvSpPr>
          <p:cNvPr id="7" name="PoljeZBesedilom 6"/>
          <p:cNvSpPr txBox="1"/>
          <p:nvPr/>
        </p:nvSpPr>
        <p:spPr>
          <a:xfrm>
            <a:off x="1152525" y="3907630"/>
            <a:ext cx="45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04</a:t>
            </a:r>
            <a:endParaRPr lang="sl-SI" sz="2000"/>
          </a:p>
        </p:txBody>
      </p:sp>
      <p:sp>
        <p:nvSpPr>
          <p:cNvPr id="8" name="PoljeZBesedilom 7"/>
          <p:cNvSpPr txBox="1"/>
          <p:nvPr/>
        </p:nvSpPr>
        <p:spPr>
          <a:xfrm>
            <a:off x="959644" y="4667248"/>
            <a:ext cx="45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05</a:t>
            </a:r>
            <a:endParaRPr lang="sl-SI" sz="2000"/>
          </a:p>
        </p:txBody>
      </p:sp>
      <p:sp>
        <p:nvSpPr>
          <p:cNvPr id="9" name="PoljeZBesedilom 8"/>
          <p:cNvSpPr txBox="1"/>
          <p:nvPr/>
        </p:nvSpPr>
        <p:spPr>
          <a:xfrm>
            <a:off x="538163" y="5426867"/>
            <a:ext cx="45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06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17483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47376"/>
            <a:ext cx="10955867" cy="102818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b="1" dirty="0" err="1" smtClean="0"/>
              <a:t>Teme</a:t>
            </a:r>
            <a:r>
              <a:rPr lang="en-US" sz="2800" b="1" dirty="0" smtClean="0"/>
              <a:t> </a:t>
            </a:r>
            <a:r>
              <a:rPr lang="en-US" sz="2800" b="1" dirty="0" err="1"/>
              <a:t>predstavitve</a:t>
            </a:r>
            <a:endParaRPr lang="sl-SI" sz="2800" b="1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869687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8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41325"/>
            <a:ext cx="10955867" cy="979534"/>
          </a:xfrm>
        </p:spPr>
        <p:txBody>
          <a:bodyPr/>
          <a:lstStyle/>
          <a:p>
            <a:r>
              <a:rPr lang="hr-HR" sz="2800" b="1" dirty="0" err="1"/>
              <a:t>Čakalne</a:t>
            </a:r>
            <a:r>
              <a:rPr lang="hr-HR" sz="2800" b="1" dirty="0"/>
              <a:t> dobe  – javna objava</a:t>
            </a:r>
            <a:endParaRPr lang="sl-SI" sz="2800" b="1" dirty="0"/>
          </a:p>
        </p:txBody>
      </p:sp>
      <p:sp>
        <p:nvSpPr>
          <p:cNvPr id="6" name="Pravokotnik 5"/>
          <p:cNvSpPr/>
          <p:nvPr/>
        </p:nvSpPr>
        <p:spPr>
          <a:xfrm>
            <a:off x="392616" y="1336193"/>
            <a:ext cx="3028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https://cakalnedobe.ezdrav.si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3" y="1803323"/>
            <a:ext cx="6733309" cy="2358427"/>
          </a:xfrm>
          <a:prstGeom prst="rect">
            <a:avLst/>
          </a:prstGeom>
        </p:spPr>
      </p:pic>
      <p:sp>
        <p:nvSpPr>
          <p:cNvPr id="8" name="Zaobljeni pravokotnik 7"/>
          <p:cNvSpPr/>
          <p:nvPr/>
        </p:nvSpPr>
        <p:spPr bwMode="auto">
          <a:xfrm>
            <a:off x="145473" y="2202872"/>
            <a:ext cx="5330536" cy="10390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88" y="2811892"/>
            <a:ext cx="4590252" cy="3740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745" y="1336193"/>
            <a:ext cx="4381708" cy="1179542"/>
          </a:xfrm>
          <a:prstGeom prst="rect">
            <a:avLst/>
          </a:prstGeom>
        </p:spPr>
      </p:pic>
      <p:sp>
        <p:nvSpPr>
          <p:cNvPr id="14" name="Zaobljeni pravokotnik 7"/>
          <p:cNvSpPr/>
          <p:nvPr/>
        </p:nvSpPr>
        <p:spPr bwMode="auto">
          <a:xfrm>
            <a:off x="7464829" y="2306781"/>
            <a:ext cx="4206240" cy="2089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9588"/>
            <a:ext cx="10955867" cy="1028186"/>
          </a:xfrm>
        </p:spPr>
        <p:txBody>
          <a:bodyPr/>
          <a:lstStyle/>
          <a:p>
            <a:r>
              <a:rPr lang="sl-SI" sz="3200" b="1" dirty="0" smtClean="0"/>
              <a:t>e-naročanje </a:t>
            </a:r>
            <a:r>
              <a:rPr lang="sl-SI" sz="3200" b="1" dirty="0"/>
              <a:t>pacienta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104451"/>
              </p:ext>
            </p:extLst>
          </p:nvPr>
        </p:nvGraphicFramePr>
        <p:xfrm>
          <a:off x="609600" y="1386468"/>
          <a:ext cx="10955338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8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10046"/>
            <a:ext cx="10955867" cy="1028186"/>
          </a:xfrm>
        </p:spPr>
        <p:txBody>
          <a:bodyPr/>
          <a:lstStyle/>
          <a:p>
            <a:r>
              <a:rPr lang="sl-SI" sz="3200" b="1" dirty="0"/>
              <a:t>Kaj je e-naročilo?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267157"/>
              </p:ext>
            </p:extLst>
          </p:nvPr>
        </p:nvGraphicFramePr>
        <p:xfrm>
          <a:off x="609602" y="1604969"/>
          <a:ext cx="6654392" cy="396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8064994" y="1998575"/>
            <a:ext cx="2207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Sopomenke:</a:t>
            </a:r>
          </a:p>
          <a:p>
            <a:pPr marL="285750" indent="-285750">
              <a:buFontTx/>
              <a:buChar char="-"/>
            </a:pPr>
            <a:r>
              <a:rPr lang="sl-SI" dirty="0"/>
              <a:t>t</a:t>
            </a:r>
            <a:r>
              <a:rPr lang="sl-SI" dirty="0" smtClean="0"/>
              <a:t>ermin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obisk</a:t>
            </a:r>
          </a:p>
          <a:p>
            <a:pPr marL="285750" indent="-285750">
              <a:buFontTx/>
              <a:buChar char="-"/>
            </a:pPr>
            <a:r>
              <a:rPr lang="sl-SI" dirty="0"/>
              <a:t>e</a:t>
            </a:r>
            <a:r>
              <a:rPr lang="sl-SI" dirty="0" smtClean="0"/>
              <a:t>-naročilo</a:t>
            </a:r>
            <a:endParaRPr lang="sl-SI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4237718" y="2107888"/>
            <a:ext cx="274320" cy="21613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03040" y="3370701"/>
            <a:ext cx="274320" cy="21613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252384" y="4610654"/>
            <a:ext cx="274320" cy="21613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71891"/>
            <a:ext cx="10955867" cy="1028186"/>
          </a:xfrm>
        </p:spPr>
        <p:txBody>
          <a:bodyPr/>
          <a:lstStyle/>
          <a:p>
            <a:r>
              <a:rPr lang="sl-SI" sz="2800" b="1" dirty="0"/>
              <a:t>Možnosti </a:t>
            </a:r>
            <a:r>
              <a:rPr lang="sl-SI" sz="2800" b="1" dirty="0" smtClean="0"/>
              <a:t>e-naročanja </a:t>
            </a:r>
            <a:r>
              <a:rPr lang="sl-SI" sz="2800" b="1" dirty="0"/>
              <a:t>pacientov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87088"/>
              </p:ext>
            </p:extLst>
          </p:nvPr>
        </p:nvGraphicFramePr>
        <p:xfrm>
          <a:off x="609600" y="1604964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6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26693"/>
            <a:ext cx="10955867" cy="952601"/>
          </a:xfrm>
        </p:spPr>
        <p:txBody>
          <a:bodyPr/>
          <a:lstStyle/>
          <a:p>
            <a:r>
              <a:rPr lang="sl-SI" sz="2800" b="1" dirty="0" smtClean="0"/>
              <a:t>e-DN FT - večkratna/obdobna </a:t>
            </a:r>
            <a:r>
              <a:rPr lang="sl-SI" sz="2800" b="1" dirty="0"/>
              <a:t>e-napotna listina</a:t>
            </a:r>
          </a:p>
        </p:txBody>
      </p:sp>
      <p:graphicFrame>
        <p:nvGraphicFramePr>
          <p:cNvPr id="3" name="Označba mest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178274"/>
              </p:ext>
            </p:extLst>
          </p:nvPr>
        </p:nvGraphicFramePr>
        <p:xfrm>
          <a:off x="1262172" y="1179755"/>
          <a:ext cx="8309854" cy="534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02730"/>
            <a:ext cx="10955867" cy="1028186"/>
          </a:xfrm>
        </p:spPr>
        <p:txBody>
          <a:bodyPr/>
          <a:lstStyle/>
          <a:p>
            <a:r>
              <a:rPr lang="sl-SI" sz="2800" b="1" dirty="0"/>
              <a:t>e-naročanje – odpoved termina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69427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71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305635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 smtClean="0"/>
              <a:t>Poročanje o čakajočih – nacionalni čakalni seznam</a:t>
            </a:r>
            <a:endParaRPr lang="sl-SI" sz="2800" b="1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134246"/>
              </p:ext>
            </p:extLst>
          </p:nvPr>
        </p:nvGraphicFramePr>
        <p:xfrm>
          <a:off x="609599" y="1161601"/>
          <a:ext cx="11266967" cy="551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4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86860"/>
            <a:ext cx="10955867" cy="1028186"/>
          </a:xfrm>
        </p:spPr>
        <p:txBody>
          <a:bodyPr/>
          <a:lstStyle/>
          <a:p>
            <a:r>
              <a:rPr lang="en-US" sz="2800" b="1" dirty="0" err="1"/>
              <a:t>Obveščanje</a:t>
            </a:r>
            <a:r>
              <a:rPr lang="en-US" sz="2800" b="1" dirty="0"/>
              <a:t> </a:t>
            </a:r>
            <a:r>
              <a:rPr lang="en-US" sz="2800" b="1" dirty="0" err="1"/>
              <a:t>pacientov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043393"/>
              </p:ext>
            </p:extLst>
          </p:nvPr>
        </p:nvGraphicFramePr>
        <p:xfrm>
          <a:off x="609602" y="1604969"/>
          <a:ext cx="9696772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94609"/>
            <a:ext cx="10955867" cy="1028186"/>
          </a:xfrm>
        </p:spPr>
        <p:txBody>
          <a:bodyPr/>
          <a:lstStyle/>
          <a:p>
            <a:r>
              <a:rPr lang="en-US" sz="2800" b="1" dirty="0" err="1"/>
              <a:t>Kontaktni</a:t>
            </a:r>
            <a:r>
              <a:rPr lang="en-US" sz="2800" b="1" dirty="0"/>
              <a:t> </a:t>
            </a:r>
            <a:r>
              <a:rPr lang="en-US" sz="2800" b="1" dirty="0" err="1"/>
              <a:t>podatki</a:t>
            </a:r>
            <a:r>
              <a:rPr lang="en-US" sz="2800" b="1" dirty="0"/>
              <a:t> </a:t>
            </a:r>
            <a:r>
              <a:rPr lang="en-US" sz="2800" b="1" dirty="0" err="1"/>
              <a:t>pacientov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606829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54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71362"/>
            <a:ext cx="10955867" cy="1028186"/>
          </a:xfrm>
        </p:spPr>
        <p:txBody>
          <a:bodyPr/>
          <a:lstStyle/>
          <a:p>
            <a:r>
              <a:rPr lang="en-US" sz="2800" b="1" dirty="0" err="1"/>
              <a:t>Komuniciranje</a:t>
            </a:r>
            <a:r>
              <a:rPr lang="en-US" sz="2800" b="1" dirty="0"/>
              <a:t> med </a:t>
            </a:r>
            <a:r>
              <a:rPr lang="en-US" sz="2800" b="1" dirty="0" err="1"/>
              <a:t>izvajalci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378768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7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3" y="515771"/>
            <a:ext cx="10955867" cy="1007165"/>
          </a:xfrm>
        </p:spPr>
        <p:txBody>
          <a:bodyPr/>
          <a:lstStyle/>
          <a:p>
            <a:r>
              <a:rPr lang="sl-SI" sz="2800" b="1" dirty="0" err="1"/>
              <a:t>eZdravje</a:t>
            </a:r>
            <a:r>
              <a:rPr lang="sl-SI" sz="2800" b="1" dirty="0"/>
              <a:t> v Sloveniji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8526146"/>
              </p:ext>
            </p:extLst>
          </p:nvPr>
        </p:nvGraphicFramePr>
        <p:xfrm>
          <a:off x="609601" y="1685925"/>
          <a:ext cx="10353674" cy="445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3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93986"/>
            <a:ext cx="10955867" cy="1028186"/>
          </a:xfrm>
        </p:spPr>
        <p:txBody>
          <a:bodyPr/>
          <a:lstStyle/>
          <a:p>
            <a:r>
              <a:rPr lang="sl-SI" sz="2800" b="1" dirty="0"/>
              <a:t>Izvajanje storitve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063542"/>
              </p:ext>
            </p:extLst>
          </p:nvPr>
        </p:nvGraphicFramePr>
        <p:xfrm>
          <a:off x="1531299" y="1250730"/>
          <a:ext cx="9112468" cy="49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60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93986"/>
            <a:ext cx="10955867" cy="1028186"/>
          </a:xfrm>
        </p:spPr>
        <p:txBody>
          <a:bodyPr/>
          <a:lstStyle/>
          <a:p>
            <a:r>
              <a:rPr lang="sl-SI" sz="2800" b="1" dirty="0" smtClean="0"/>
              <a:t>Zaključek </a:t>
            </a:r>
            <a:r>
              <a:rPr lang="sl-SI" sz="2800" b="1" dirty="0"/>
              <a:t>storitve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7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305635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 smtClean="0"/>
              <a:t>Poročanje o realizaciji</a:t>
            </a:r>
            <a:endParaRPr lang="sl-SI" sz="2800" b="1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609599" y="1161601"/>
          <a:ext cx="11266967" cy="551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07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93701"/>
            <a:ext cx="10955867" cy="1028186"/>
          </a:xfrm>
        </p:spPr>
        <p:txBody>
          <a:bodyPr/>
          <a:lstStyle/>
          <a:p>
            <a:r>
              <a:rPr lang="sl-SI" sz="2800" b="1" dirty="0"/>
              <a:t>Poročila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5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86861"/>
            <a:ext cx="10955867" cy="1028186"/>
          </a:xfrm>
        </p:spPr>
        <p:txBody>
          <a:bodyPr/>
          <a:lstStyle/>
          <a:p>
            <a:r>
              <a:rPr lang="en-US" sz="2800" b="1" dirty="0" err="1" smtClean="0"/>
              <a:t>Poročila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zahtevo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WebBI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65775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0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79111"/>
            <a:ext cx="10955867" cy="1028186"/>
          </a:xfrm>
        </p:spPr>
        <p:txBody>
          <a:bodyPr/>
          <a:lstStyle/>
          <a:p>
            <a:r>
              <a:rPr lang="en-US" sz="2800" b="1" dirty="0" err="1"/>
              <a:t>Dnevna</a:t>
            </a:r>
            <a:r>
              <a:rPr lang="en-US" sz="2800" b="1" dirty="0"/>
              <a:t> </a:t>
            </a:r>
            <a:r>
              <a:rPr lang="en-US" sz="2800" b="1" dirty="0" err="1" smtClean="0"/>
              <a:t>poročila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kakovosti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podatkov</a:t>
            </a:r>
            <a:endParaRPr lang="sl-SI" sz="2800" b="1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2543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6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17268"/>
            <a:ext cx="10955867" cy="1028186"/>
          </a:xfrm>
        </p:spPr>
        <p:txBody>
          <a:bodyPr/>
          <a:lstStyle/>
          <a:p>
            <a:r>
              <a:rPr lang="sl-SI" sz="2800" b="1" dirty="0"/>
              <a:t>Tehnični pogoji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57940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6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64192"/>
            <a:ext cx="10955867" cy="1028186"/>
          </a:xfrm>
        </p:spPr>
        <p:txBody>
          <a:bodyPr/>
          <a:lstStyle/>
          <a:p>
            <a:r>
              <a:rPr lang="sl-SI" sz="2800" b="1" dirty="0" smtClean="0"/>
              <a:t>Novosti, dopolnitve lokalnih IS</a:t>
            </a:r>
            <a:endParaRPr lang="sl-SI" sz="2800" b="1" dirty="0"/>
          </a:p>
        </p:txBody>
      </p:sp>
      <p:graphicFrame>
        <p:nvGraphicFramePr>
          <p:cNvPr id="3" name="Označba mest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650516"/>
              </p:ext>
            </p:extLst>
          </p:nvPr>
        </p:nvGraphicFramePr>
        <p:xfrm>
          <a:off x="609601" y="1248353"/>
          <a:ext cx="10955867" cy="510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2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02731"/>
            <a:ext cx="10955867" cy="1028186"/>
          </a:xfrm>
        </p:spPr>
        <p:txBody>
          <a:bodyPr/>
          <a:lstStyle/>
          <a:p>
            <a:r>
              <a:rPr lang="sl-SI" sz="2800" b="1" dirty="0"/>
              <a:t>Prednosti za fizioterapevte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823629"/>
              </p:ext>
            </p:extLst>
          </p:nvPr>
        </p:nvGraphicFramePr>
        <p:xfrm>
          <a:off x="1112108" y="1265530"/>
          <a:ext cx="10214919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1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2250264"/>
              </p:ext>
            </p:extLst>
          </p:nvPr>
        </p:nvGraphicFramePr>
        <p:xfrm>
          <a:off x="320634" y="1212586"/>
          <a:ext cx="4677569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20634" y="503870"/>
            <a:ext cx="11871365" cy="1014642"/>
          </a:xfrm>
        </p:spPr>
        <p:txBody>
          <a:bodyPr/>
          <a:lstStyle/>
          <a:p>
            <a:r>
              <a:rPr lang="sl-SI" sz="2800" b="1" dirty="0"/>
              <a:t>Dostop do CRPP – matrika dostopov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835471" y="1144264"/>
            <a:ext cx="5467983" cy="571373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209340" y="5410620"/>
            <a:ext cx="2076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‘ ‘ – </a:t>
            </a:r>
            <a:r>
              <a:rPr lang="en-US" sz="1050" dirty="0" err="1"/>
              <a:t>dokumentacijo</a:t>
            </a:r>
            <a:r>
              <a:rPr lang="en-US" sz="1050" dirty="0"/>
              <a:t> je </a:t>
            </a:r>
            <a:r>
              <a:rPr lang="en-US" sz="1050" dirty="0" err="1"/>
              <a:t>dopustno</a:t>
            </a:r>
            <a:r>
              <a:rPr lang="en-US" sz="1050" dirty="0"/>
              <a:t> </a:t>
            </a:r>
            <a:r>
              <a:rPr lang="en-US" sz="1050" dirty="0" err="1"/>
              <a:t>obdelovati</a:t>
            </a:r>
            <a:endParaRPr lang="sl-SI" sz="1050" dirty="0"/>
          </a:p>
          <a:p>
            <a:r>
              <a:rPr lang="en-US" sz="1050" dirty="0" smtClean="0"/>
              <a:t>x – </a:t>
            </a:r>
            <a:r>
              <a:rPr lang="en-US" sz="1050" dirty="0" err="1" smtClean="0"/>
              <a:t>pacient</a:t>
            </a:r>
            <a:r>
              <a:rPr lang="en-US" sz="1050" dirty="0" smtClean="0"/>
              <a:t> mora </a:t>
            </a:r>
            <a:r>
              <a:rPr lang="en-US" sz="1050" dirty="0" err="1" smtClean="0"/>
              <a:t>podati</a:t>
            </a:r>
            <a:r>
              <a:rPr lang="en-US" sz="1050" dirty="0" smtClean="0"/>
              <a:t> </a:t>
            </a:r>
            <a:r>
              <a:rPr lang="en-US" sz="1050" dirty="0" err="1" smtClean="0"/>
              <a:t>izjavo</a:t>
            </a:r>
            <a:r>
              <a:rPr lang="en-US" sz="1050" dirty="0" smtClean="0"/>
              <a:t> o </a:t>
            </a:r>
            <a:r>
              <a:rPr lang="en-US" sz="1050" dirty="0" err="1" smtClean="0"/>
              <a:t>dovolitvi</a:t>
            </a:r>
            <a:r>
              <a:rPr lang="en-US" sz="1050" dirty="0" smtClean="0"/>
              <a:t> </a:t>
            </a:r>
            <a:r>
              <a:rPr lang="en-US" sz="1050" dirty="0" err="1" smtClean="0"/>
              <a:t>vpogleda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1615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9" y="490833"/>
            <a:ext cx="10955867" cy="1007165"/>
          </a:xfrm>
        </p:spPr>
        <p:txBody>
          <a:bodyPr/>
          <a:lstStyle/>
          <a:p>
            <a:r>
              <a:rPr lang="sl-SI" sz="2800" b="1" dirty="0"/>
              <a:t>Rešitve </a:t>
            </a:r>
            <a:r>
              <a:rPr lang="sl-SI" sz="2800" b="1" dirty="0" err="1"/>
              <a:t>eZdravja</a:t>
            </a:r>
            <a:endParaRPr lang="sl-SI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519920"/>
              </p:ext>
            </p:extLst>
          </p:nvPr>
        </p:nvGraphicFramePr>
        <p:xfrm>
          <a:off x="609600" y="1292084"/>
          <a:ext cx="10955867" cy="546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8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510045"/>
            <a:ext cx="10955867" cy="1028186"/>
          </a:xfrm>
        </p:spPr>
        <p:txBody>
          <a:bodyPr/>
          <a:lstStyle/>
          <a:p>
            <a:r>
              <a:rPr lang="en-US" sz="2800" b="1" dirty="0" err="1" smtClean="0"/>
              <a:t>Evidenca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uporabnikov</a:t>
            </a:r>
            <a:r>
              <a:rPr lang="en-US" sz="2800" b="1" dirty="0" smtClean="0"/>
              <a:t> eZdravja</a:t>
            </a:r>
            <a:r>
              <a:rPr lang="sl-SI" sz="2800" b="1" dirty="0" smtClean="0"/>
              <a:t>(</a:t>
            </a:r>
            <a:r>
              <a:rPr lang="en-US" sz="2800" b="1" dirty="0" smtClean="0"/>
              <a:t>EUEZ</a:t>
            </a:r>
            <a:r>
              <a:rPr lang="sl-SI" sz="2800" b="1" dirty="0" smtClean="0"/>
              <a:t>)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679961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1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88332"/>
            <a:ext cx="10955867" cy="1028186"/>
          </a:xfrm>
        </p:spPr>
        <p:txBody>
          <a:bodyPr/>
          <a:lstStyle/>
          <a:p>
            <a:r>
              <a:rPr lang="sl-SI" sz="2800" b="1" dirty="0"/>
              <a:t>Fizioterapevti in eNaročanje danes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910834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65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76757"/>
            <a:ext cx="10955867" cy="1028186"/>
          </a:xfrm>
        </p:spPr>
        <p:txBody>
          <a:bodyPr/>
          <a:lstStyle/>
          <a:p>
            <a:r>
              <a:rPr lang="sl-SI" sz="2800" b="1" dirty="0"/>
              <a:t>Pomembni kontakti podatki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Spletna stran eNaročanja: </a:t>
            </a:r>
            <a:r>
              <a:rPr lang="sl-SI" sz="2800" dirty="0" smtClean="0">
                <a:hlinkClick r:id="rId3"/>
              </a:rPr>
              <a:t>https</a:t>
            </a:r>
            <a:r>
              <a:rPr lang="sl-SI" sz="2800" dirty="0">
                <a:hlinkClick r:id="rId3"/>
              </a:rPr>
              <a:t>://www.ezdrav.si/storitve/enarocanje</a:t>
            </a:r>
            <a:r>
              <a:rPr lang="sl-SI" sz="2800" dirty="0" smtClean="0">
                <a:hlinkClick r:id="rId3"/>
              </a:rPr>
              <a:t>/</a:t>
            </a:r>
            <a:r>
              <a:rPr lang="sl-SI" sz="2800" dirty="0" smtClean="0"/>
              <a:t> </a:t>
            </a:r>
          </a:p>
          <a:p>
            <a:r>
              <a:rPr lang="sl-SI" sz="2800" dirty="0" smtClean="0"/>
              <a:t>Pogosta vprašanja: </a:t>
            </a:r>
            <a:r>
              <a:rPr lang="sl-SI" sz="2800" dirty="0" smtClean="0">
                <a:hlinkClick r:id="rId4"/>
              </a:rPr>
              <a:t>https</a:t>
            </a:r>
            <a:r>
              <a:rPr lang="sl-SI" sz="2800" dirty="0">
                <a:hlinkClick r:id="rId4"/>
              </a:rPr>
              <a:t>://podpora.ezdrav.si/pogosta-vprasanja</a:t>
            </a:r>
            <a:r>
              <a:rPr lang="sl-SI" sz="2800" dirty="0" smtClean="0">
                <a:hlinkClick r:id="rId4"/>
              </a:rPr>
              <a:t>/</a:t>
            </a:r>
            <a:r>
              <a:rPr lang="sl-SI" sz="2800" dirty="0" smtClean="0"/>
              <a:t> </a:t>
            </a:r>
          </a:p>
          <a:p>
            <a:pPr marL="0" indent="0">
              <a:buNone/>
            </a:pPr>
            <a:endParaRPr lang="sl-SI" sz="2800" dirty="0" smtClean="0"/>
          </a:p>
          <a:p>
            <a:r>
              <a:rPr lang="sl-SI" sz="2800" dirty="0" smtClean="0"/>
              <a:t>Podpora uporabnikom</a:t>
            </a:r>
            <a:r>
              <a:rPr lang="sl-SI" sz="2800" dirty="0"/>
              <a:t>:</a:t>
            </a:r>
          </a:p>
          <a:p>
            <a:pPr lvl="1"/>
            <a:r>
              <a:rPr lang="sl-SI" sz="2400" dirty="0" smtClean="0"/>
              <a:t>Modra številka: </a:t>
            </a:r>
            <a:r>
              <a:rPr lang="sl-SI" sz="2400" b="1" dirty="0" smtClean="0">
                <a:solidFill>
                  <a:srgbClr val="FF0000"/>
                </a:solidFill>
              </a:rPr>
              <a:t>080 72 99</a:t>
            </a:r>
            <a:r>
              <a:rPr lang="sl-SI" sz="2400" dirty="0" smtClean="0"/>
              <a:t>	</a:t>
            </a:r>
          </a:p>
          <a:p>
            <a:pPr lvl="1"/>
            <a:r>
              <a:rPr lang="sl-SI" sz="2800" dirty="0" smtClean="0">
                <a:hlinkClick r:id="rId5"/>
              </a:rPr>
              <a:t>https</a:t>
            </a:r>
            <a:r>
              <a:rPr lang="sl-SI" sz="2800" dirty="0">
                <a:hlinkClick r:id="rId5"/>
              </a:rPr>
              <a:t>://</a:t>
            </a:r>
            <a:r>
              <a:rPr lang="sl-SI" sz="2800" dirty="0" smtClean="0">
                <a:hlinkClick r:id="rId5"/>
              </a:rPr>
              <a:t>podpora.ezdrav.si</a:t>
            </a:r>
            <a:endParaRPr lang="sl-SI" sz="2800" dirty="0" smtClean="0"/>
          </a:p>
          <a:p>
            <a:pPr lvl="1"/>
            <a:r>
              <a:rPr lang="sl-SI" dirty="0" smtClean="0"/>
              <a:t>e-naslov: </a:t>
            </a:r>
            <a:r>
              <a:rPr lang="sl-SI" dirty="0" smtClean="0">
                <a:hlinkClick r:id="rId6"/>
              </a:rPr>
              <a:t>podpora@ezdrav.si</a:t>
            </a:r>
            <a:r>
              <a:rPr lang="sl-SI" dirty="0" smtClean="0"/>
              <a:t> </a:t>
            </a:r>
            <a:endParaRPr lang="sl-SI" sz="2800" dirty="0" smtClean="0"/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404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76757"/>
            <a:ext cx="10955867" cy="1028186"/>
          </a:xfrm>
        </p:spPr>
        <p:txBody>
          <a:bodyPr/>
          <a:lstStyle/>
          <a:p>
            <a:r>
              <a:rPr lang="sl-SI" sz="2800" b="1" dirty="0" smtClean="0"/>
              <a:t>Klicni center za e-naročanje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Na zdravstveno storitev </a:t>
            </a:r>
            <a:r>
              <a:rPr lang="sl-SI" sz="2800" dirty="0" smtClean="0"/>
              <a:t>pacienta lahko </a:t>
            </a:r>
            <a:r>
              <a:rPr lang="sl-SI" sz="2800" dirty="0"/>
              <a:t>naroči svetovalec v klicnem centru na brezplačni telefonski številki </a:t>
            </a:r>
            <a:r>
              <a:rPr lang="sl-SI" sz="2800" b="1" dirty="0">
                <a:solidFill>
                  <a:srgbClr val="FF0000"/>
                </a:solidFill>
              </a:rPr>
              <a:t>080 24 45</a:t>
            </a:r>
            <a:r>
              <a:rPr lang="sl-SI" sz="2800" dirty="0"/>
              <a:t>. </a:t>
            </a: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Svetovalcu mora </a:t>
            </a:r>
            <a:r>
              <a:rPr lang="sl-SI" sz="2800" dirty="0"/>
              <a:t>posredovati ZZZS številko pacienta in številko </a:t>
            </a:r>
            <a:r>
              <a:rPr lang="sl-SI" sz="2800" dirty="0" smtClean="0"/>
              <a:t>e-DN FT, </a:t>
            </a:r>
            <a:r>
              <a:rPr lang="sl-SI" sz="2800" dirty="0"/>
              <a:t>ki </a:t>
            </a:r>
            <a:r>
              <a:rPr lang="sl-SI" sz="2800" dirty="0" smtClean="0"/>
              <a:t>sta </a:t>
            </a:r>
            <a:r>
              <a:rPr lang="sl-SI" sz="2800" dirty="0"/>
              <a:t>navedeni na potrdilu o izdani </a:t>
            </a:r>
            <a:r>
              <a:rPr lang="sl-SI" sz="2800" dirty="0" smtClean="0"/>
              <a:t>e-napotni listini.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542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značba mest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58665"/>
              </p:ext>
            </p:extLst>
          </p:nvPr>
        </p:nvGraphicFramePr>
        <p:xfrm>
          <a:off x="526943" y="1224367"/>
          <a:ext cx="11038526" cy="519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979084" y="345391"/>
            <a:ext cx="8216900" cy="1014642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sz="2800" b="1" dirty="0"/>
              <a:t>CRPP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8275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359"/>
            <a:ext cx="10955867" cy="1028186"/>
          </a:xfrm>
        </p:spPr>
        <p:txBody>
          <a:bodyPr/>
          <a:lstStyle/>
          <a:p>
            <a:r>
              <a:rPr lang="sl-SI" sz="2800" b="1" dirty="0"/>
              <a:t>Vrste zdravstvene dokumentacije (</a:t>
            </a:r>
            <a:r>
              <a:rPr lang="sl-SI" sz="2800" b="1" dirty="0" err="1"/>
              <a:t>pdf</a:t>
            </a:r>
            <a:r>
              <a:rPr lang="sl-SI" sz="2800" b="1" dirty="0"/>
              <a:t>)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0196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5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79111"/>
            <a:ext cx="10955867" cy="1028186"/>
          </a:xfrm>
        </p:spPr>
        <p:txBody>
          <a:bodyPr/>
          <a:lstStyle/>
          <a:p>
            <a:r>
              <a:rPr lang="sl-SI" sz="2800" b="1" dirty="0"/>
              <a:t>Pogoji dostopa do podatkov v CRPP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11969"/>
              </p:ext>
            </p:extLst>
          </p:nvPr>
        </p:nvGraphicFramePr>
        <p:xfrm>
          <a:off x="609601" y="1604969"/>
          <a:ext cx="10955867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1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8543" y="482674"/>
            <a:ext cx="8315324" cy="635795"/>
          </a:xfrm>
        </p:spPr>
        <p:txBody>
          <a:bodyPr/>
          <a:lstStyle/>
          <a:p>
            <a:r>
              <a:rPr lang="sl-SI" sz="2800" b="1" dirty="0"/>
              <a:t>Evidenca uporabnikov eZdravja </a:t>
            </a:r>
            <a:r>
              <a:rPr lang="en-US" sz="2800" b="1" dirty="0"/>
              <a:t>(EUEZ)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27384"/>
              </p:ext>
            </p:extLst>
          </p:nvPr>
        </p:nvGraphicFramePr>
        <p:xfrm>
          <a:off x="887816" y="1257142"/>
          <a:ext cx="10180517" cy="480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0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5635"/>
            <a:ext cx="10955867" cy="1028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 smtClean="0"/>
              <a:t>Informacijska rešitev </a:t>
            </a:r>
            <a:r>
              <a:rPr lang="sl-SI" sz="2800" b="1" dirty="0" err="1" smtClean="0"/>
              <a:t>eNaročanje</a:t>
            </a:r>
            <a:endParaRPr lang="en-US" sz="2800" b="1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91446"/>
              </p:ext>
            </p:extLst>
          </p:nvPr>
        </p:nvGraphicFramePr>
        <p:xfrm>
          <a:off x="609600" y="2084832"/>
          <a:ext cx="10955867" cy="403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ema1_eZdrav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_eZdravje" id="{4C16A6E7-3433-4460-8EEC-FB699B2F67CA}" vid="{512C567B-0CE2-4F59-9327-364495D59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2698</Words>
  <Application>Microsoft Office PowerPoint</Application>
  <PresentationFormat>Widescreen</PresentationFormat>
  <Paragraphs>474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Tahoma</vt:lpstr>
      <vt:lpstr>Wingdings</vt:lpstr>
      <vt:lpstr>Tema1_eZdravje</vt:lpstr>
      <vt:lpstr>Digitalizacija DELOVNEGA NALOGA ZA FIZIOTERAPIJO</vt:lpstr>
      <vt:lpstr> Teme predstavitve</vt:lpstr>
      <vt:lpstr>eZdravje v Sloveniji</vt:lpstr>
      <vt:lpstr>Rešitve eZdravja</vt:lpstr>
      <vt:lpstr>  CRPP</vt:lpstr>
      <vt:lpstr>Vrste zdravstvene dokumentacije (pdf)</vt:lpstr>
      <vt:lpstr>Pogoji dostopa do podatkov v CRPP</vt:lpstr>
      <vt:lpstr>Evidenca uporabnikov eZdravja (EUEZ)</vt:lpstr>
      <vt:lpstr>Informacijska rešitev eNaročanje</vt:lpstr>
      <vt:lpstr>Terminologija</vt:lpstr>
      <vt:lpstr>Arhitektura rešitve eNaročanje</vt:lpstr>
      <vt:lpstr>     eNaročanje - proces</vt:lpstr>
      <vt:lpstr>Šifrant Vrste zdravstvenih storitev (VZS)</vt:lpstr>
      <vt:lpstr>VZS fizioterapija</vt:lpstr>
      <vt:lpstr>e-napotna listina (e-DN FT)</vt:lpstr>
      <vt:lpstr>Statusi e-DN FT</vt:lpstr>
      <vt:lpstr>Vrste e-napotnih listin (e-DN FT)</vt:lpstr>
      <vt:lpstr>Pridobivanje prostih terminov</vt:lpstr>
      <vt:lpstr>Možni odgovori napotnih IS</vt:lpstr>
      <vt:lpstr>Čakalne dobe  – javna objava</vt:lpstr>
      <vt:lpstr>e-naročanje pacienta</vt:lpstr>
      <vt:lpstr>Kaj je e-naročilo?</vt:lpstr>
      <vt:lpstr>Možnosti e-naročanja pacientov</vt:lpstr>
      <vt:lpstr>e-DN FT - večkratna/obdobna e-napotna listina</vt:lpstr>
      <vt:lpstr>e-naročanje – odpoved termina</vt:lpstr>
      <vt:lpstr>Poročanje o čakajočih – nacionalni čakalni seznam</vt:lpstr>
      <vt:lpstr>Obveščanje pacientov</vt:lpstr>
      <vt:lpstr>Kontaktni podatki pacientov</vt:lpstr>
      <vt:lpstr>Komuniciranje med izvajalci</vt:lpstr>
      <vt:lpstr>Izvajanje storitve</vt:lpstr>
      <vt:lpstr>Zaključek storitve</vt:lpstr>
      <vt:lpstr>Poročanje o realizaciji</vt:lpstr>
      <vt:lpstr>Poročila</vt:lpstr>
      <vt:lpstr>Poročila na zahtevo- WebBI</vt:lpstr>
      <vt:lpstr>Dnevna poročila o kakovosti podatkov</vt:lpstr>
      <vt:lpstr>Tehnični pogoji</vt:lpstr>
      <vt:lpstr>Novosti, dopolnitve lokalnih IS</vt:lpstr>
      <vt:lpstr>Prednosti za fizioterapevte</vt:lpstr>
      <vt:lpstr>Dostop do CRPP – matrika dostopov</vt:lpstr>
      <vt:lpstr>Evidenca uporabnikov eZdravja(EUEZ)</vt:lpstr>
      <vt:lpstr>Fizioterapevti in eNaročanje danes</vt:lpstr>
      <vt:lpstr>Pomembni kontakti podatki</vt:lpstr>
      <vt:lpstr>Klicni center za e-naročanje</vt:lpstr>
    </vt:vector>
  </TitlesOfParts>
  <Company>NIJZ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Digitalizacija DELOVNEGA NALOGA ZA FIZIOTERAPIJO</dc:title>
  <dc:creator>Nikolina Plevnjak</dc:creator>
  <cp:lastModifiedBy>Nikolina Plevnjak</cp:lastModifiedBy>
  <cp:revision>165</cp:revision>
  <dcterms:created xsi:type="dcterms:W3CDTF">2024-05-14T10:43:37Z</dcterms:created>
  <dcterms:modified xsi:type="dcterms:W3CDTF">2024-10-11T05:11:45Z</dcterms:modified>
</cp:coreProperties>
</file>